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47"/>
  </p:handoutMasterIdLst>
  <p:sldIdLst>
    <p:sldId id="701" r:id="rId3"/>
    <p:sldId id="682" r:id="rId4"/>
    <p:sldId id="713" r:id="rId6"/>
    <p:sldId id="716" r:id="rId7"/>
    <p:sldId id="717" r:id="rId8"/>
    <p:sldId id="718" r:id="rId9"/>
    <p:sldId id="719" r:id="rId10"/>
    <p:sldId id="720" r:id="rId11"/>
    <p:sldId id="721" r:id="rId12"/>
    <p:sldId id="722" r:id="rId13"/>
    <p:sldId id="752" r:id="rId14"/>
    <p:sldId id="753" r:id="rId15"/>
    <p:sldId id="754" r:id="rId16"/>
    <p:sldId id="756" r:id="rId17"/>
    <p:sldId id="757" r:id="rId18"/>
    <p:sldId id="758" r:id="rId19"/>
    <p:sldId id="759" r:id="rId20"/>
    <p:sldId id="762" r:id="rId21"/>
    <p:sldId id="763" r:id="rId22"/>
    <p:sldId id="764" r:id="rId23"/>
    <p:sldId id="767" r:id="rId24"/>
    <p:sldId id="768" r:id="rId25"/>
    <p:sldId id="703" r:id="rId26"/>
    <p:sldId id="755" r:id="rId27"/>
    <p:sldId id="786" r:id="rId28"/>
    <p:sldId id="735" r:id="rId29"/>
    <p:sldId id="736" r:id="rId30"/>
    <p:sldId id="737" r:id="rId31"/>
    <p:sldId id="787" r:id="rId32"/>
    <p:sldId id="788" r:id="rId33"/>
    <p:sldId id="789" r:id="rId34"/>
    <p:sldId id="790" r:id="rId35"/>
    <p:sldId id="792" r:id="rId36"/>
    <p:sldId id="791" r:id="rId37"/>
    <p:sldId id="794" r:id="rId38"/>
    <p:sldId id="793" r:id="rId39"/>
    <p:sldId id="806" r:id="rId40"/>
    <p:sldId id="795" r:id="rId41"/>
    <p:sldId id="801" r:id="rId42"/>
    <p:sldId id="802" r:id="rId43"/>
    <p:sldId id="803" r:id="rId44"/>
    <p:sldId id="799" r:id="rId45"/>
    <p:sldId id="800" r:id="rId46"/>
  </p:sldIdLst>
  <p:sldSz cx="18288000" cy="10287000"/>
  <p:notesSz cx="6858000" cy="9144000"/>
  <p:custDataLst>
    <p:tags r:id="rId52"/>
  </p:custDataLst>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lvl1pPr>
    <a:lvl2pPr marL="0" marR="0" indent="457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lvl2pPr>
    <a:lvl3pPr marL="0" marR="0" indent="914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lvl3pPr>
    <a:lvl4pPr marL="0" marR="0" indent="1371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lvl4pPr>
    <a:lvl5pPr marL="0" marR="0" indent="18288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lvl5pPr>
    <a:lvl6pPr marL="0" marR="0" indent="22860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lvl6pPr>
    <a:lvl7pPr marL="0" marR="0" indent="2743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lvl7pPr>
    <a:lvl8pPr marL="0" marR="0" indent="3200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lvl8pPr>
    <a:lvl9pPr marL="0" marR="0" indent="3657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李 先生" initials="李" lastIdx="3" clrIdx="0"/>
  <p:cmAuthor id="7" name="kingwolfzzz@qq.com" initials="k [3] [2]" lastIdx="1" clrIdx="6"/>
  <p:cmAuthor id="8" name="kai fan" initials="kf" lastIdx="1" clrIdx="7"/>
  <p:cmAuthor id="75" name="作者" initials="A" lastIdx="0" clrIdx="24"/>
  <p:cmAuthor id="3" name="Author" initials="A" lastIdx="0" clrIdx="2"/>
  <p:cmAuthor id="0" name="PC" initials="P" lastIdx="1" clrIdx="0"/>
  <p:cmAuthor id="2" name="周 煜廷" initials="周" lastIdx="12" clrIdx="1"/>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FFFFFF"/>
    <a:srgbClr val="0000FF"/>
    <a:srgbClr val="6269F4"/>
    <a:srgbClr val="749EE2"/>
    <a:srgbClr val="7F8CA1"/>
    <a:srgbClr val="FFD000"/>
    <a:srgbClr val="FAD132"/>
    <a:srgbClr val="007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2" Type="http://schemas.openxmlformats.org/officeDocument/2006/relationships/tags" Target="tags/tag71.xml"/><Relationship Id="rId51" Type="http://schemas.openxmlformats.org/officeDocument/2006/relationships/commentAuthors" Target="commentAuthors.xml"/><Relationship Id="rId50" Type="http://schemas.openxmlformats.org/officeDocument/2006/relationships/tableStyles" Target="tableStyles.xml"/><Relationship Id="rId5" Type="http://schemas.openxmlformats.org/officeDocument/2006/relationships/notesMaster" Target="notesMasters/notesMaster1.xml"/><Relationship Id="rId49" Type="http://schemas.openxmlformats.org/officeDocument/2006/relationships/viewProps" Target="viewProps.xml"/><Relationship Id="rId48" Type="http://schemas.openxmlformats.org/officeDocument/2006/relationships/presProps" Target="presProps.xml"/><Relationship Id="rId47" Type="http://schemas.openxmlformats.org/officeDocument/2006/relationships/handoutMaster" Target="handoutMasters/handoutMaster1.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jpeg>
</file>

<file path=ppt/media/image34.jpeg>
</file>

<file path=ppt/media/image35.png>
</file>

<file path=ppt/media/image36.png>
</file>

<file path=ppt/media/image37.png>
</file>

<file path=ppt/media/image38.jpeg>
</file>

<file path=ppt/media/image39.pn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5" name="Shape 145"/>
          <p:cNvSpPr/>
          <p:nvPr>
            <p:ph type="sldImg"/>
          </p:nvPr>
        </p:nvSpPr>
        <p:spPr>
          <a:xfrm>
            <a:off x="1143000" y="685800"/>
            <a:ext cx="4572000" cy="3429000"/>
          </a:xfrm>
          <a:prstGeom prst="rect">
            <a:avLst/>
          </a:prstGeom>
        </p:spPr>
        <p:txBody>
          <a:bodyPr/>
          <a:lstStyle/>
          <a:p/>
        </p:txBody>
      </p:sp>
      <p:sp>
        <p:nvSpPr>
          <p:cNvPr id="146" name="Shape 146"/>
          <p:cNvSpPr/>
          <p:nvPr>
            <p:ph type="body" sz="quarter" idx="1"/>
          </p:nvPr>
        </p:nvSpPr>
        <p:spPr>
          <a:xfrm>
            <a:off x="914400" y="4343400"/>
            <a:ext cx="5029200" cy="4114800"/>
          </a:xfrm>
          <a:prstGeom prst="rect">
            <a:avLst/>
          </a:prstGeom>
        </p:spPr>
        <p:txBody>
          <a:bodyPr/>
          <a:lstStyle/>
          <a:p/>
        </p:txBody>
      </p:sp>
    </p:spTree>
  </p:cSld>
  <p:clrMap bg1="dk1" tx1="lt1" bg2="dk2" tx2="lt2" accent1="accent1" accent2="accent2" accent3="accent3" accent4="accent4" accent5="accent5" accent6="accent6" hlink="hlink" folHlink="folHlink"/>
  <p:notesStyle>
    <a:lvl1pPr defTabSz="1828800" latinLnBrk="0">
      <a:spcBef>
        <a:spcPts val="800"/>
      </a:spcBef>
      <a:defRPr sz="2400">
        <a:solidFill>
          <a:srgbClr val="FF0000"/>
        </a:solidFill>
        <a:latin typeface="+mn-lt"/>
        <a:ea typeface="+mn-ea"/>
        <a:cs typeface="+mn-cs"/>
        <a:sym typeface="Calibri" panose="020F0502020204030204"/>
      </a:defRPr>
    </a:lvl1pPr>
    <a:lvl2pPr indent="228600" defTabSz="1828800" latinLnBrk="0">
      <a:spcBef>
        <a:spcPts val="800"/>
      </a:spcBef>
      <a:defRPr sz="2400">
        <a:solidFill>
          <a:srgbClr val="FF0000"/>
        </a:solidFill>
        <a:latin typeface="+mn-lt"/>
        <a:ea typeface="+mn-ea"/>
        <a:cs typeface="+mn-cs"/>
        <a:sym typeface="Calibri" panose="020F0502020204030204"/>
      </a:defRPr>
    </a:lvl2pPr>
    <a:lvl3pPr indent="457200" defTabSz="1828800" latinLnBrk="0">
      <a:spcBef>
        <a:spcPts val="800"/>
      </a:spcBef>
      <a:defRPr sz="2400">
        <a:solidFill>
          <a:srgbClr val="FF0000"/>
        </a:solidFill>
        <a:latin typeface="+mn-lt"/>
        <a:ea typeface="+mn-ea"/>
        <a:cs typeface="+mn-cs"/>
        <a:sym typeface="Calibri" panose="020F0502020204030204"/>
      </a:defRPr>
    </a:lvl3pPr>
    <a:lvl4pPr indent="685800" defTabSz="1828800" latinLnBrk="0">
      <a:spcBef>
        <a:spcPts val="800"/>
      </a:spcBef>
      <a:defRPr sz="2400">
        <a:solidFill>
          <a:srgbClr val="FF0000"/>
        </a:solidFill>
        <a:latin typeface="+mn-lt"/>
        <a:ea typeface="+mn-ea"/>
        <a:cs typeface="+mn-cs"/>
        <a:sym typeface="Calibri" panose="020F0502020204030204"/>
      </a:defRPr>
    </a:lvl4pPr>
    <a:lvl5pPr indent="914400" defTabSz="1828800" latinLnBrk="0">
      <a:spcBef>
        <a:spcPts val="800"/>
      </a:spcBef>
      <a:defRPr sz="2400">
        <a:solidFill>
          <a:srgbClr val="FF0000"/>
        </a:solidFill>
        <a:latin typeface="+mn-lt"/>
        <a:ea typeface="+mn-ea"/>
        <a:cs typeface="+mn-cs"/>
        <a:sym typeface="Calibri" panose="020F0502020204030204"/>
      </a:defRPr>
    </a:lvl5pPr>
    <a:lvl6pPr indent="1143000" defTabSz="1828800" latinLnBrk="0">
      <a:spcBef>
        <a:spcPts val="800"/>
      </a:spcBef>
      <a:defRPr sz="2400">
        <a:solidFill>
          <a:srgbClr val="FF0000"/>
        </a:solidFill>
        <a:latin typeface="+mn-lt"/>
        <a:ea typeface="+mn-ea"/>
        <a:cs typeface="+mn-cs"/>
        <a:sym typeface="Calibri" panose="020F0502020204030204"/>
      </a:defRPr>
    </a:lvl6pPr>
    <a:lvl7pPr indent="1371600" defTabSz="1828800" latinLnBrk="0">
      <a:spcBef>
        <a:spcPts val="800"/>
      </a:spcBef>
      <a:defRPr sz="2400">
        <a:solidFill>
          <a:srgbClr val="FF0000"/>
        </a:solidFill>
        <a:latin typeface="+mn-lt"/>
        <a:ea typeface="+mn-ea"/>
        <a:cs typeface="+mn-cs"/>
        <a:sym typeface="Calibri" panose="020F0502020204030204"/>
      </a:defRPr>
    </a:lvl7pPr>
    <a:lvl8pPr indent="1600200" defTabSz="1828800" latinLnBrk="0">
      <a:spcBef>
        <a:spcPts val="800"/>
      </a:spcBef>
      <a:defRPr sz="2400">
        <a:solidFill>
          <a:srgbClr val="FF0000"/>
        </a:solidFill>
        <a:latin typeface="+mn-lt"/>
        <a:ea typeface="+mn-ea"/>
        <a:cs typeface="+mn-cs"/>
        <a:sym typeface="Calibri" panose="020F0502020204030204"/>
      </a:defRPr>
    </a:lvl8pPr>
    <a:lvl9pPr indent="1828800" defTabSz="1828800" latinLnBrk="0">
      <a:spcBef>
        <a:spcPts val="800"/>
      </a:spcBef>
      <a:defRPr sz="2400">
        <a:solidFill>
          <a:srgbClr val="FF0000"/>
        </a:solidFill>
        <a:latin typeface="+mn-lt"/>
        <a:ea typeface="+mn-ea"/>
        <a:cs typeface="+mn-cs"/>
        <a:sym typeface="Calibri" panose="020F050202020403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Shape 151"/>
          <p:cNvSpPr>
            <a:spLocks noGrp="1" noRot="1" noChangeAspect="1"/>
          </p:cNvSpPr>
          <p:nvPr>
            <p:ph type="sldImg"/>
          </p:nvPr>
        </p:nvSpPr>
        <p:spPr>
          <a:xfrm>
            <a:off x="381000" y="685800"/>
            <a:ext cx="6096000" cy="3429000"/>
          </a:xfrm>
          <a:prstGeom prst="rect">
            <a:avLst/>
          </a:prstGeom>
        </p:spPr>
        <p:txBody>
          <a:bodyPr/>
          <a:lstStyle/>
          <a:p/>
        </p:txBody>
      </p:sp>
      <p:sp>
        <p:nvSpPr>
          <p:cNvPr id="152" name="Shape 152"/>
          <p:cNvSpPr>
            <a:spLocks noGrp="1"/>
          </p:cNvSpPr>
          <p:nvPr>
            <p:ph type="body" sz="quarter" idx="1"/>
          </p:nvPr>
        </p:nvSpPr>
        <p:spPr>
          <a:prstGeom prst="rect">
            <a:avLst/>
          </a:prstGeom>
        </p:spPr>
        <p:txBody>
          <a:bodyPr/>
          <a:lstStyl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Shape 151"/>
          <p:cNvSpPr/>
          <p:nvPr>
            <p:ph type="sldImg"/>
          </p:nvPr>
        </p:nvSpPr>
        <p:spPr>
          <a:prstGeom prst="rect">
            <a:avLst/>
          </a:prstGeom>
        </p:spPr>
        <p:txBody>
          <a:bodyPr/>
          <a:lstStyle/>
          <a:p/>
        </p:txBody>
      </p:sp>
      <p:sp>
        <p:nvSpPr>
          <p:cNvPr id="152" name="Shape 152"/>
          <p:cNvSpPr/>
          <p:nvPr>
            <p:ph type="body" sz="quarter" idx="1"/>
          </p:nvPr>
        </p:nvSpPr>
        <p:spPr>
          <a:prstGeom prst="rect">
            <a:avLst/>
          </a:prstGeom>
        </p:spPr>
        <p:txBody>
          <a:bodyPr/>
          <a:lstStyle/>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p:nvPr>
        </p:nvSpPr>
        <p:spPr/>
      </p:sp>
      <p:sp>
        <p:nvSpPr>
          <p:cNvPr id="3" name="文本占位符 2"/>
          <p:cNvSpPr/>
          <p:nvPr>
            <p:ph type="body" idx="1"/>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798200" y="1371671"/>
            <a:ext cx="14698800" cy="3855798"/>
          </a:xfrm>
        </p:spPr>
        <p:txBody>
          <a:bodyPr lIns="90000" tIns="46800" rIns="90000" bIns="46800" anchor="b" anchorCtr="0">
            <a:normAutofit/>
          </a:bodyPr>
          <a:lstStyle>
            <a:lvl1pPr algn="ctr">
              <a:defRPr sz="9000" b="1" i="0" spc="300" baseline="0">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798200" y="5340875"/>
            <a:ext cx="14698800" cy="2208713"/>
          </a:xfrm>
        </p:spPr>
        <p:txBody>
          <a:bodyPr lIns="90000" tIns="46800" rIns="90000" bIns="46800">
            <a:normAutofit/>
          </a:bodyPr>
          <a:lstStyle>
            <a:lvl1pPr marL="0" indent="0" algn="ctr" eaLnBrk="1" fontAlgn="auto" latinLnBrk="0" hangingPunct="1">
              <a:lnSpc>
                <a:spcPct val="110000"/>
              </a:lnSpc>
              <a:buNone/>
              <a:defRPr sz="3600" u="none" strike="noStrike" kern="1200" cap="none" spc="200" normalizeH="0" baseline="0">
                <a:uFillTx/>
              </a:defRPr>
            </a:lvl1pPr>
            <a:lvl2pPr marL="685800" indent="0" algn="ctr">
              <a:buNone/>
              <a:defRPr sz="3000"/>
            </a:lvl2pPr>
            <a:lvl3pPr marL="1371600" indent="0" algn="ctr">
              <a:buNone/>
              <a:defRPr sz="2700"/>
            </a:lvl3pPr>
            <a:lvl4pPr marL="2058035"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7035" indent="0" algn="ctr">
              <a:buNone/>
              <a:defRPr sz="24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912600" y="1161060"/>
            <a:ext cx="16459200" cy="8224624"/>
          </a:xfrm>
        </p:spPr>
        <p:txBody>
          <a:bodyPr/>
          <a:lstStyle>
            <a:lvl1pPr marL="342900" indent="-342900" eaLnBrk="1" fontAlgn="auto" latinLnBrk="0" hangingPunct="1">
              <a:lnSpc>
                <a:spcPct val="130000"/>
              </a:lnSpc>
              <a:defRPr u="none" strike="noStrike" kern="1200" cap="none" spc="150" normalizeH="0" baseline="0">
                <a:uFillTx/>
              </a:defRPr>
            </a:lvl1pPr>
            <a:lvl2pPr marL="1028700" indent="-342900" defTabSz="914400" eaLnBrk="1" fontAlgn="auto" latinLnBrk="0" hangingPunct="1">
              <a:lnSpc>
                <a:spcPct val="120000"/>
              </a:lnSpc>
              <a:tabLst>
                <a:tab pos="1609725" algn="l"/>
                <a:tab pos="1609725" algn="l"/>
                <a:tab pos="1609725" algn="l"/>
                <a:tab pos="1609725" algn="l"/>
              </a:tabLst>
              <a:defRPr u="none" strike="noStrike" kern="1200" cap="none" spc="150" normalizeH="0" baseline="0">
                <a:uFillTx/>
              </a:defRPr>
            </a:lvl2pPr>
            <a:lvl3pPr marL="1714500" indent="-342900" eaLnBrk="1" fontAlgn="auto" latinLnBrk="0" hangingPunct="1">
              <a:lnSpc>
                <a:spcPct val="120000"/>
              </a:lnSpc>
              <a:defRPr u="none" strike="noStrike" kern="1200" cap="none" spc="150" normalizeH="0" baseline="0">
                <a:uFillTx/>
              </a:defRPr>
            </a:lvl3pPr>
            <a:lvl4pPr marL="2400935" indent="-342900" eaLnBrk="1" fontAlgn="auto" latinLnBrk="0" hangingPunct="1">
              <a:lnSpc>
                <a:spcPct val="120000"/>
              </a:lnSpc>
              <a:defRPr u="none" strike="noStrike" kern="1200" cap="none" spc="150" normalizeH="0" baseline="0">
                <a:uFillTx/>
              </a:defRPr>
            </a:lvl4pPr>
            <a:lvl5pPr marL="3086100" indent="-342900" eaLnBrk="1" fontAlgn="auto" latinLnBrk="0" hangingPunct="1">
              <a:lnSpc>
                <a:spcPct val="120000"/>
              </a:lnSpc>
              <a:defRPr u="none" strike="noStrike" kern="1200" cap="none" spc="150" normalizeH="0" baseline="0">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798200" y="3726192"/>
            <a:ext cx="14698800" cy="1528278"/>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9000" b="1" i="0" u="none" strike="noStrike" kern="1200" cap="none" spc="300" normalizeH="0" baseline="0" noProof="1" dirty="0">
                <a:effectLst/>
                <a:uFillTx/>
                <a:latin typeface="Arial" panose="020B0604020202020204" pitchFamily="34" charset="0"/>
                <a:ea typeface="微软雅黑" panose="020B050302020402020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798200" y="5340875"/>
            <a:ext cx="14698800" cy="707437"/>
          </a:xfrm>
        </p:spPr>
        <p:txBody>
          <a:bodyPr lIns="90000" tIns="46800" rIns="90000" bIns="46800">
            <a:normAutofit/>
          </a:bodyPr>
          <a:lstStyle>
            <a:lvl1pPr marL="0" indent="0" algn="ctr">
              <a:lnSpc>
                <a:spcPct val="110000"/>
              </a:lnSpc>
              <a:buNone/>
              <a:defRPr sz="3600" spc="200" baseline="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latin typeface="微软雅黑" panose="020B0503020204020204" charset="-122"/>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p>
            <a:fld id="{E077DA78-E013-4A8C-AD75-63A150561B10}" type="slidenum">
              <a:rPr lang="zh-CN" altLang="en-US" smtClean="0"/>
            </a:fld>
            <a:endParaRPr lang="zh-CN" altLang="en-US"/>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latin typeface="微软雅黑" panose="020B0503020204020204" charset="-122"/>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p>
            <a:fld id="{E077DA78-E013-4A8C-AD75-63A150561B10}" type="slidenum">
              <a:rPr lang="zh-CN" altLang="en-US" smtClean="0"/>
            </a:fld>
            <a:endParaRPr lang="zh-CN" altLang="en-US"/>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lvl1pPr>
              <a:defRPr>
                <a:latin typeface="微软雅黑" panose="020B0503020204020204" charset="-122"/>
                <a:cs typeface="微软雅黑" panose="020B0503020204020204" charset="-122"/>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p>
            <a:fld id="{E077DA78-E013-4A8C-AD75-63A150561B10}" type="slidenum">
              <a:rPr lang="zh-CN" altLang="en-US" smtClean="0"/>
            </a:fld>
            <a:endParaRPr lang="zh-CN" altLang="en-US"/>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1151360" y="152"/>
            <a:ext cx="16453800" cy="1058454"/>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5400" b="1" i="0" u="none" strike="noStrike" kern="1200" cap="none" spc="300" normalizeH="0" baseline="0" noProof="1" dirty="0">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912600" y="2235715"/>
            <a:ext cx="16453800" cy="7139168"/>
          </a:xfrm>
        </p:spPr>
        <p:txBody>
          <a:bodyPr vert="horz" lIns="90000" tIns="46800" rIns="90000" bIns="46800" rtlCol="0">
            <a:normAutofit/>
          </a:bodyPr>
          <a:lstStyle>
            <a:lvl1pPr marL="342900" marR="0" lvl="0" indent="-342900" algn="l" defTabSz="914400" rtl="0" eaLnBrk="1" fontAlgn="auto" latinLnBrk="0" hangingPunct="1">
              <a:lnSpc>
                <a:spcPct val="130000"/>
              </a:lnSpc>
              <a:spcBef>
                <a:spcPts val="0"/>
              </a:spcBef>
              <a:spcAft>
                <a:spcPts val="1000"/>
              </a:spcAft>
              <a:defRPr kumimoji="0" lang="zh-CN" altLang="en-US" sz="27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1pPr>
            <a:lvl2pPr marL="1028700" marR="0" lvl="1" indent="-342900" algn="l" defTabSz="914400" rtl="0" eaLnBrk="1" fontAlgn="auto" latinLnBrk="0" hangingPunct="1">
              <a:lnSpc>
                <a:spcPct val="120000"/>
              </a:lnSpc>
              <a:spcBef>
                <a:spcPts val="0"/>
              </a:spcBef>
              <a:spcAft>
                <a:spcPts val="600"/>
              </a:spcAft>
              <a:tabLst>
                <a:tab pos="1609725" algn="l"/>
              </a:tabLs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2pPr>
            <a:lvl3pPr marL="1714500" marR="0" lvl="2" indent="-342900" algn="l" defTabSz="914400" rtl="0" eaLnBrk="1" fontAlgn="auto" latinLnBrk="0" hangingPunct="1">
              <a:lnSpc>
                <a:spcPct val="120000"/>
              </a:lnSpc>
              <a:spcBef>
                <a:spcPts val="0"/>
              </a:spcBef>
              <a:spcAft>
                <a:spcPts val="600"/>
              </a:spcAf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3pPr>
            <a:lvl4pPr marL="2400935" marR="0" lvl="3" indent="-342900" algn="l" defTabSz="914400" rtl="0" eaLnBrk="1" fontAlgn="auto" latinLnBrk="0" hangingPunct="1">
              <a:lnSpc>
                <a:spcPct val="120000"/>
              </a:lnSpc>
              <a:spcBef>
                <a:spcPts val="0"/>
              </a:spcBef>
              <a:spcAft>
                <a:spcPts val="300"/>
              </a:spcAft>
              <a:defRPr kumimoji="0" lang="zh-CN" altLang="en-US" sz="21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4pPr>
            <a:lvl5pPr marL="3086100" marR="0" lvl="4" indent="-342900" algn="l" defTabSz="914400" rtl="0" eaLnBrk="1" fontAlgn="auto" latinLnBrk="0" hangingPunct="1">
              <a:lnSpc>
                <a:spcPct val="120000"/>
              </a:lnSpc>
              <a:spcBef>
                <a:spcPts val="0"/>
              </a:spcBef>
              <a:spcAft>
                <a:spcPts val="300"/>
              </a:spcAft>
              <a:defRPr kumimoji="0" lang="zh-CN" altLang="en-US" sz="21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5pPr>
            <a:lvl6pPr marL="3429000" indent="0">
              <a:buNone/>
              <a:defRPr/>
            </a:lvl6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2986200" y="5772897"/>
            <a:ext cx="11653200" cy="1150259"/>
          </a:xfrm>
        </p:spPr>
        <p:txBody>
          <a:bodyPr lIns="90000" tIns="46800" rIns="90000" bIns="46800" anchor="b" anchorCtr="0">
            <a:normAutofit/>
          </a:bodyPr>
          <a:lstStyle>
            <a:lvl1pPr>
              <a:defRPr sz="6600" b="1" i="0" u="none" strike="noStrike" kern="1200" cap="none" spc="300" normalizeH="0" baseline="0">
                <a:effectLst/>
                <a:uFillTx/>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2986200" y="6923156"/>
            <a:ext cx="11653200" cy="1301467"/>
          </a:xfrm>
        </p:spPr>
        <p:txBody>
          <a:bodyPr lIns="90000" tIns="46800" rIns="90000" bIns="46800">
            <a:normAutofit/>
          </a:bodyPr>
          <a:lstStyle>
            <a:lvl1pPr marL="0" indent="0" eaLnBrk="1" fontAlgn="auto" latinLnBrk="0" hangingPunct="1">
              <a:lnSpc>
                <a:spcPct val="130000"/>
              </a:lnSpc>
              <a:buNone/>
              <a:defRPr kumimoji="0" lang="zh-CN" altLang="en-US" sz="2700" b="0" i="0" u="none" strike="noStrike" kern="1200" cap="none" spc="150" normalizeH="0" baseline="0" noProof="1">
                <a:uFillTx/>
                <a:latin typeface="Arial" panose="020B0604020202020204" pitchFamily="34" charset="0"/>
                <a:ea typeface="微软雅黑" panose="020B0503020204020204" charset="-122"/>
                <a:cs typeface="+mn-cs"/>
                <a:sym typeface="+mn-ea"/>
              </a:defRPr>
            </a:lvl1pPr>
            <a:lvl2pPr marL="685800" indent="0">
              <a:buNone/>
              <a:defRPr sz="3000"/>
            </a:lvl2pPr>
            <a:lvl3pPr marL="1371600" indent="0">
              <a:buNone/>
              <a:defRPr sz="2700"/>
            </a:lvl3pPr>
            <a:lvl4pPr marL="2058035"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7035" indent="0">
              <a:buNone/>
              <a:defRPr sz="2400"/>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1151360" y="152"/>
            <a:ext cx="16453800" cy="1058454"/>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5400" b="1" i="0" u="none" strike="noStrike" kern="1200" cap="none" spc="300" normalizeH="0" baseline="0" noProof="1" dirty="0">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912600" y="2251916"/>
            <a:ext cx="7765200" cy="7122967"/>
          </a:xfrm>
        </p:spPr>
        <p:txBody>
          <a:bodyPr vert="horz" lIns="90000" tIns="46800" rIns="90000" bIns="46800" rtlCol="0">
            <a:normAutofit/>
          </a:bodyPr>
          <a:lstStyle>
            <a:lvl1pPr marL="342900" marR="0" lvl="0" indent="-342900" algn="l" defTabSz="914400" rtl="0" eaLnBrk="1" fontAlgn="auto" latinLnBrk="0" hangingPunct="1">
              <a:lnSpc>
                <a:spcPct val="130000"/>
              </a:lnSpc>
              <a:spcBef>
                <a:spcPts val="0"/>
              </a:spcBef>
              <a:spcAft>
                <a:spcPts val="600"/>
              </a:spcAf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1pPr>
            <a:lvl2pPr marL="1028700" marR="0" lvl="1" indent="-342900" algn="l" defTabSz="914400" rtl="0" eaLnBrk="1" fontAlgn="auto" latinLnBrk="0" hangingPunct="1">
              <a:lnSpc>
                <a:spcPct val="120000"/>
              </a:lnSpc>
              <a:spcBef>
                <a:spcPts val="0"/>
              </a:spcBef>
              <a:spcAft>
                <a:spcPts val="600"/>
              </a:spcAft>
              <a:tabLst>
                <a:tab pos="1609725" algn="l"/>
              </a:tabLs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2pPr>
            <a:lvl3pPr marL="1714500" marR="0" lvl="2" indent="-342900" algn="l" defTabSz="914400" rtl="0" eaLnBrk="1" fontAlgn="auto" latinLnBrk="0" hangingPunct="1">
              <a:lnSpc>
                <a:spcPct val="120000"/>
              </a:lnSpc>
              <a:spcBef>
                <a:spcPts val="0"/>
              </a:spcBef>
              <a:spcAft>
                <a:spcPts val="600"/>
              </a:spcAf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3pPr>
            <a:lvl4pPr marL="2400935" marR="0" lvl="3" indent="-342900" algn="l" defTabSz="914400" rtl="0" eaLnBrk="1" fontAlgn="auto" latinLnBrk="0" hangingPunct="1">
              <a:lnSpc>
                <a:spcPct val="120000"/>
              </a:lnSpc>
              <a:spcBef>
                <a:spcPts val="0"/>
              </a:spcBef>
              <a:spcAft>
                <a:spcPts val="300"/>
              </a:spcAft>
              <a:defRPr kumimoji="0" lang="zh-CN" altLang="en-US" sz="21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4pPr>
            <a:lvl5pPr marL="3086100" marR="0" lvl="4" indent="-342900" algn="l" defTabSz="914400" rtl="0" eaLnBrk="1" fontAlgn="auto" latinLnBrk="0" hangingPunct="1">
              <a:lnSpc>
                <a:spcPct val="120000"/>
              </a:lnSpc>
              <a:spcBef>
                <a:spcPts val="0"/>
              </a:spcBef>
              <a:spcAft>
                <a:spcPts val="300"/>
              </a:spcAft>
              <a:defRPr kumimoji="0" lang="zh-CN" altLang="en-US" sz="21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9617400" y="2251916"/>
            <a:ext cx="7765200" cy="7122967"/>
          </a:xfrm>
        </p:spPr>
        <p:txBody>
          <a:bodyPr lIns="90000" tIns="46800" rIns="90000" bIns="46800">
            <a:normAutofit/>
          </a:bodyPr>
          <a:lstStyle>
            <a:lvl1pPr marL="342900" indent="-342900" eaLnBrk="1" fontAlgn="auto" latinLnBrk="0" hangingPunct="1">
              <a:lnSpc>
                <a:spcPct val="130000"/>
              </a:lnSpc>
              <a:spcAft>
                <a:spcPts val="600"/>
              </a:spcAft>
              <a:defRPr sz="2400" u="none" strike="noStrike" kern="1200" cap="none" spc="150" normalizeH="0" baseline="0">
                <a:latin typeface="Arial" panose="020B0604020202020204" pitchFamily="34" charset="0"/>
                <a:ea typeface="微软雅黑" panose="020B0503020204020204" charset="-122"/>
              </a:defRPr>
            </a:lvl1pPr>
            <a:lvl2pPr marL="1028700" indent="-342900" defTabSz="914400" eaLnBrk="1" fontAlgn="auto" latinLnBrk="0" hangingPunct="1">
              <a:lnSpc>
                <a:spcPct val="120000"/>
              </a:lnSpc>
              <a:tabLst>
                <a:tab pos="1609725" algn="l"/>
                <a:tab pos="1609725" algn="l"/>
                <a:tab pos="1609725" algn="l"/>
                <a:tab pos="1609725" algn="l"/>
              </a:tabLst>
              <a:defRPr sz="2400" u="none" strike="noStrike" kern="1200" cap="none" spc="150" normalizeH="0" baseline="0">
                <a:latin typeface="Arial" panose="020B0604020202020204" pitchFamily="34" charset="0"/>
                <a:ea typeface="微软雅黑" panose="020B0503020204020204" charset="-122"/>
              </a:defRPr>
            </a:lvl2pPr>
            <a:lvl3pPr marL="1714500" indent="-342900" eaLnBrk="1" fontAlgn="auto" latinLnBrk="0" hangingPunct="1">
              <a:lnSpc>
                <a:spcPct val="120000"/>
              </a:lnSpc>
              <a:defRPr sz="2400" u="none" strike="noStrike" kern="1200" cap="none" spc="150" normalizeH="0" baseline="0">
                <a:latin typeface="Arial" panose="020B0604020202020204" pitchFamily="34" charset="0"/>
                <a:ea typeface="微软雅黑" panose="020B0503020204020204" charset="-122"/>
              </a:defRPr>
            </a:lvl3pPr>
            <a:lvl4pPr marL="2400935" indent="-342900" eaLnBrk="1" fontAlgn="auto" latinLnBrk="0" hangingPunct="1">
              <a:lnSpc>
                <a:spcPct val="120000"/>
              </a:lnSpc>
              <a:defRPr sz="2100" u="none" strike="noStrike" kern="1200" cap="none" spc="150" normalizeH="0" baseline="0">
                <a:latin typeface="Arial" panose="020B0604020202020204" pitchFamily="34" charset="0"/>
                <a:ea typeface="微软雅黑" panose="020B0503020204020204" charset="-122"/>
              </a:defRPr>
            </a:lvl4pPr>
            <a:lvl5pPr eaLnBrk="1" fontAlgn="auto" latinLnBrk="0" hangingPunct="1">
              <a:lnSpc>
                <a:spcPct val="120000"/>
              </a:lnSpc>
              <a:defRPr sz="2100" u="none" strike="noStrike" kern="1200" cap="none" spc="150" normalizeH="0">
                <a:latin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1078970" y="152"/>
            <a:ext cx="16453800" cy="1058454"/>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5400" b="1" i="0" u="none" strike="noStrike" kern="1200" cap="none" spc="300" normalizeH="0" baseline="0" noProof="1" dirty="0">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912600" y="2143910"/>
            <a:ext cx="8013600" cy="572429"/>
          </a:xfrm>
        </p:spPr>
        <p:txBody>
          <a:bodyPr lIns="101600" tIns="38100" rIns="76200" bIns="38100" anchor="t" anchorCtr="0">
            <a:normAutofit/>
          </a:bodyPr>
          <a:lstStyle>
            <a:lvl1pPr marL="0" indent="0" eaLnBrk="1" fontAlgn="auto" latinLnBrk="0" hangingPunct="1">
              <a:lnSpc>
                <a:spcPct val="100000"/>
              </a:lnSpc>
              <a:spcAft>
                <a:spcPts val="0"/>
              </a:spcAft>
              <a:buNone/>
              <a:defRPr sz="3000" b="1" u="none" strike="noStrike" kern="1200" cap="none" spc="200" normalizeH="0" baseline="0">
                <a:uFillTx/>
                <a:latin typeface="Arial" panose="020B0604020202020204" pitchFamily="34" charset="0"/>
                <a:ea typeface="微软雅黑" panose="020B0503020204020204" charset="-122"/>
              </a:defRPr>
            </a:lvl1pPr>
            <a:lvl2pPr marL="685800" indent="0">
              <a:buNone/>
              <a:defRPr sz="3000" b="1"/>
            </a:lvl2pPr>
            <a:lvl3pPr marL="1371600" indent="0">
              <a:buNone/>
              <a:defRPr sz="2700" b="1"/>
            </a:lvl3pPr>
            <a:lvl4pPr marL="2058035"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7035" indent="0">
              <a:buNone/>
              <a:defRPr sz="24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912600" y="2781144"/>
            <a:ext cx="8013600" cy="6593739"/>
          </a:xfrm>
        </p:spPr>
        <p:txBody>
          <a:bodyPr vert="horz" lIns="101600" tIns="0" rIns="82550" bIns="0" rtlCol="0">
            <a:normAutofit/>
          </a:bodyPr>
          <a:lstStyle>
            <a:lvl1pPr marL="342900" marR="0" lvl="0" indent="-342900" algn="l" defTabSz="914400" rtl="0" eaLnBrk="1" fontAlgn="auto" latinLnBrk="0" hangingPunct="1">
              <a:lnSpc>
                <a:spcPct val="130000"/>
              </a:lnSpc>
              <a:spcBef>
                <a:spcPts val="0"/>
              </a:spcBef>
              <a:spcAft>
                <a:spcPts val="600"/>
              </a:spcAf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1pPr>
            <a:lvl2pPr marL="1028700" marR="0" lvl="1" indent="-342900" algn="l" defTabSz="914400" rtl="0" eaLnBrk="1" fontAlgn="auto" latinLnBrk="0" hangingPunct="1">
              <a:lnSpc>
                <a:spcPct val="120000"/>
              </a:lnSpc>
              <a:spcBef>
                <a:spcPts val="0"/>
              </a:spcBef>
              <a:spcAft>
                <a:spcPts val="600"/>
              </a:spcAft>
              <a:tabLst>
                <a:tab pos="1609725" algn="l"/>
              </a:tabLs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2pPr>
            <a:lvl3pPr marL="1714500" marR="0" lvl="2" indent="-342900" algn="l" defTabSz="914400" rtl="0" eaLnBrk="1" fontAlgn="auto" latinLnBrk="0" hangingPunct="1">
              <a:lnSpc>
                <a:spcPct val="120000"/>
              </a:lnSpc>
              <a:spcBef>
                <a:spcPts val="0"/>
              </a:spcBef>
              <a:spcAft>
                <a:spcPts val="600"/>
              </a:spcAf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3pPr>
            <a:lvl4pPr marL="2400935" marR="0" lvl="3" indent="-342900" algn="l" defTabSz="914400" rtl="0" eaLnBrk="1" fontAlgn="auto" latinLnBrk="0" hangingPunct="1">
              <a:lnSpc>
                <a:spcPct val="120000"/>
              </a:lnSpc>
              <a:spcBef>
                <a:spcPts val="0"/>
              </a:spcBef>
              <a:spcAft>
                <a:spcPts val="300"/>
              </a:spcAft>
              <a:defRPr kumimoji="0" lang="zh-CN" altLang="en-US" sz="21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4pPr>
            <a:lvl5pPr marL="3086100" marR="0" lvl="4" indent="-342900" algn="l" defTabSz="914400" rtl="0" eaLnBrk="1" fontAlgn="auto" latinLnBrk="0" hangingPunct="1">
              <a:lnSpc>
                <a:spcPct val="120000"/>
              </a:lnSpc>
              <a:spcBef>
                <a:spcPts val="0"/>
              </a:spcBef>
              <a:spcAft>
                <a:spcPts val="300"/>
              </a:spcAft>
              <a:defRPr kumimoji="0" lang="zh-CN" altLang="en-US" sz="21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9353625" y="2132704"/>
            <a:ext cx="8013600" cy="572429"/>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None/>
              <a:defRPr kumimoji="0" lang="zh-CN" altLang="en-US" sz="3000" b="1" i="0" u="none" strike="noStrike" kern="1200" cap="none" spc="200" normalizeH="0" baseline="0" noProof="1" dirty="0">
                <a:uFillTx/>
                <a:latin typeface="Arial" panose="020B0604020202020204" pitchFamily="34" charset="0"/>
                <a:ea typeface="微软雅黑" panose="020B0503020204020204" charset="-122"/>
                <a:cs typeface="+mn-cs"/>
                <a:sym typeface="+mn-ea"/>
              </a:defRPr>
            </a:lvl1pPr>
            <a:lvl2pPr marL="685800" indent="0">
              <a:buNone/>
              <a:defRPr sz="3000" b="1"/>
            </a:lvl2pPr>
            <a:lvl3pPr marL="1371600" indent="0">
              <a:buNone/>
              <a:defRPr sz="2700" b="1"/>
            </a:lvl3pPr>
            <a:lvl4pPr marL="2058035"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7035" indent="0">
              <a:buNone/>
              <a:defRPr sz="24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9353625" y="2781144"/>
            <a:ext cx="8013600" cy="6593739"/>
          </a:xfrm>
        </p:spPr>
        <p:txBody>
          <a:bodyPr vert="horz" lIns="101600" tIns="0" rIns="82550" bIns="0" rtlCol="0">
            <a:normAutofit/>
          </a:bodyPr>
          <a:lstStyle>
            <a:lvl1pPr marL="342900" marR="0" lvl="0" indent="-342900" algn="l" defTabSz="914400" rtl="0" eaLnBrk="1" fontAlgn="auto" latinLnBrk="0" hangingPunct="1">
              <a:lnSpc>
                <a:spcPct val="130000"/>
              </a:lnSpc>
              <a:spcBef>
                <a:spcPts val="0"/>
              </a:spcBef>
              <a:spcAft>
                <a:spcPts val="600"/>
              </a:spcAf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1pPr>
            <a:lvl2pPr marL="1028700" marR="0" lvl="1" indent="-342900" algn="l" defTabSz="914400" rtl="0" eaLnBrk="1" fontAlgn="auto" latinLnBrk="0" hangingPunct="1">
              <a:lnSpc>
                <a:spcPct val="120000"/>
              </a:lnSpc>
              <a:spcBef>
                <a:spcPts val="0"/>
              </a:spcBef>
              <a:spcAft>
                <a:spcPts val="600"/>
              </a:spcAft>
              <a:tabLst>
                <a:tab pos="1609725" algn="l"/>
              </a:tabLs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2pPr>
            <a:lvl3pPr marL="1714500" marR="0" lvl="2" indent="-342900" algn="l" defTabSz="914400" rtl="0" eaLnBrk="1" fontAlgn="auto" latinLnBrk="0" hangingPunct="1">
              <a:lnSpc>
                <a:spcPct val="120000"/>
              </a:lnSpc>
              <a:spcBef>
                <a:spcPts val="0"/>
              </a:spcBef>
              <a:spcAft>
                <a:spcPts val="600"/>
              </a:spcAft>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3pPr>
            <a:lvl4pPr marL="2400935" marR="0" lvl="3" indent="-342900" algn="l" defTabSz="914400" rtl="0" eaLnBrk="1" fontAlgn="auto" latinLnBrk="0" hangingPunct="1">
              <a:lnSpc>
                <a:spcPct val="120000"/>
              </a:lnSpc>
              <a:spcBef>
                <a:spcPts val="0"/>
              </a:spcBef>
              <a:spcAft>
                <a:spcPts val="300"/>
              </a:spcAft>
              <a:defRPr kumimoji="0" lang="zh-CN" altLang="en-US" sz="21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4pPr>
            <a:lvl5pPr marL="3086100" marR="0" lvl="4" indent="-342900" algn="l" defTabSz="914400" rtl="0" eaLnBrk="1" fontAlgn="auto" latinLnBrk="0" hangingPunct="1">
              <a:lnSpc>
                <a:spcPct val="120000"/>
              </a:lnSpc>
              <a:spcBef>
                <a:spcPts val="0"/>
              </a:spcBef>
              <a:spcAft>
                <a:spcPts val="300"/>
              </a:spcAft>
              <a:defRPr kumimoji="0" lang="zh-CN" altLang="en-US" sz="21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1151360" y="152"/>
            <a:ext cx="16453800" cy="1058454"/>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5400" b="1" i="0" u="none" strike="noStrike" kern="1200" cap="none" spc="300" normalizeH="0" baseline="0" noProof="1" dirty="0">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912600" y="2332920"/>
            <a:ext cx="7849616" cy="6912356"/>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2400" b="0" i="0" u="none" strike="noStrike" kern="1200" cap="none" spc="0" normalizeH="0" baseline="0" noProof="1" dirty="0">
                <a:uFillTx/>
                <a:latin typeface="Arial" panose="020B0604020202020204" pitchFamily="34" charset="0"/>
                <a:ea typeface="微软雅黑" panose="020B0503020204020204" charset="-122"/>
                <a:cs typeface="+mn-cs"/>
                <a:sym typeface="+mn-ea"/>
              </a:defRPr>
            </a:lvl1pPr>
            <a:lvl2pPr marL="1028700" marR="0" lvl="1" indent="-3429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400" b="0" i="0" u="none" strike="noStrike" kern="1200" cap="none" spc="150" normalizeH="0" baseline="0" noProof="1" dirty="0">
                <a:uFillTx/>
                <a:latin typeface="+mn-lt"/>
                <a:ea typeface="+mn-ea"/>
                <a:cs typeface="+mn-cs"/>
                <a:sym typeface="+mn-ea"/>
              </a:defRPr>
            </a:lvl2pPr>
            <a:lvl3pPr marL="1714500" marR="0" lvl="2" indent="-342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uFillTx/>
                <a:latin typeface="+mn-lt"/>
                <a:ea typeface="+mn-ea"/>
                <a:cs typeface="+mn-cs"/>
                <a:sym typeface="+mn-ea"/>
              </a:defRPr>
            </a:lvl3pPr>
            <a:lvl4pPr marL="2400935" marR="0" lvl="3" indent="-342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uFillTx/>
                <a:latin typeface="+mn-lt"/>
                <a:ea typeface="+mn-ea"/>
                <a:cs typeface="+mn-cs"/>
                <a:sym typeface="+mn-ea"/>
              </a:defRPr>
            </a:lvl4pPr>
            <a:lvl5pPr marL="3086100" marR="0" lvl="4" indent="-342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400" b="0" i="0" u="none" strike="noStrike" kern="1200" cap="none" spc="150" normalizeH="0" baseline="0" noProof="1" dirty="0">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9525600" y="2332920"/>
            <a:ext cx="7840800" cy="6912356"/>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2400" b="0" i="0" u="none" strike="noStrike" kern="1200" cap="none" spc="150" normalizeH="0" baseline="0" noProof="1" dirty="0">
                <a:uFillTx/>
                <a:latin typeface="Arial" panose="020B0604020202020204" pitchFamily="34" charset="0"/>
                <a:ea typeface="微软雅黑" panose="020B0503020204020204" charset="-122"/>
                <a:cs typeface="+mn-cs"/>
                <a:sym typeface="+mn-ea"/>
              </a:defRPr>
            </a:lvl1pPr>
            <a:lvl2pPr marL="6858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uFillTx/>
                <a:latin typeface="Arial" panose="020B0604020202020204" pitchFamily="34" charset="0"/>
                <a:ea typeface="微软雅黑" panose="020B0503020204020204" charset="-122"/>
              </a:defRPr>
            </a:lvl2pPr>
            <a:lvl3pPr eaLnBrk="1" fontAlgn="auto" latinLnBrk="0" hangingPunct="1">
              <a:buFont typeface="Arial" panose="020B0604020202020204" pitchFamily="34" charset="0"/>
              <a:buChar char="●"/>
              <a:defRPr u="none" strike="noStrike" kern="1200" cap="none" spc="150" normalizeH="0">
                <a:uFillTx/>
                <a:latin typeface="Arial" panose="020B0604020202020204" pitchFamily="34" charset="0"/>
                <a:ea typeface="微软雅黑" panose="020B0503020204020204" charset="-122"/>
              </a:defRPr>
            </a:lvl3pPr>
            <a:lvl4pPr eaLnBrk="1" fontAlgn="auto" latinLnBrk="0" hangingPunct="1">
              <a:defRPr u="none" strike="noStrike" kern="1200" cap="none" spc="150" normalizeH="0">
                <a:uFillTx/>
                <a:latin typeface="Arial" panose="020B0604020202020204" pitchFamily="34" charset="0"/>
                <a:ea typeface="微软雅黑" panose="020B0503020204020204" charset="-122"/>
              </a:defRPr>
            </a:lvl4pPr>
            <a:lvl5pPr eaLnBrk="1" fontAlgn="auto" latinLnBrk="0" hangingPunct="1">
              <a:defRPr u="none" strike="noStrike" kern="1200" cap="none" spc="150" normalizeH="0">
                <a:uFillTx/>
                <a:latin typeface="Arial" panose="020B0604020202020204" pitchFamily="34" charset="0"/>
                <a:ea typeface="微软雅黑" panose="020B0503020204020204" charset="-122"/>
              </a:defRPr>
            </a:lvl5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5352200" y="1371671"/>
            <a:ext cx="1566000" cy="7544189"/>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4200" b="1" i="0" u="none" strike="noStrike" kern="1200" cap="none" spc="300" normalizeH="0" baseline="0" noProof="1" dirty="0">
                <a:uFillTx/>
                <a:latin typeface="Arial" panose="020B0604020202020204" pitchFamily="34" charset="0"/>
                <a:ea typeface="微软雅黑" panose="020B0503020204020204"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1371600" y="1371671"/>
            <a:ext cx="13753800" cy="7544189"/>
          </a:xfrm>
        </p:spPr>
        <p:txBody>
          <a:bodyPr vert="eaVert" lIns="46800" tIns="46800" rIns="46800" bIns="46800"/>
          <a:lstStyle>
            <a:lvl1pPr marL="342900" indent="-342900" eaLnBrk="1" fontAlgn="auto" latinLnBrk="0" hangingPunct="1">
              <a:lnSpc>
                <a:spcPct val="130000"/>
              </a:lnSpc>
              <a:spcAft>
                <a:spcPts val="1000"/>
              </a:spcAft>
              <a:defRPr u="none" strike="noStrike" kern="1200" cap="none" spc="150" normalizeH="0" baseline="0">
                <a:uFillTx/>
              </a:defRPr>
            </a:lvl1pPr>
            <a:lvl2pPr marL="1028700" indent="-342900" defTabSz="914400" eaLnBrk="1" fontAlgn="auto" latinLnBrk="0" hangingPunct="1">
              <a:lnSpc>
                <a:spcPct val="120000"/>
              </a:lnSpc>
              <a:spcAft>
                <a:spcPts val="600"/>
              </a:spcAft>
              <a:tabLst>
                <a:tab pos="1609725" algn="l"/>
                <a:tab pos="1609725" algn="l"/>
                <a:tab pos="1609725" algn="l"/>
                <a:tab pos="1609725" algn="l"/>
              </a:tabLst>
              <a:defRPr u="none" strike="noStrike" kern="1200" cap="none" spc="150" normalizeH="0" baseline="0">
                <a:uFillTx/>
              </a:defRPr>
            </a:lvl2pPr>
            <a:lvl3pPr marL="1714500" indent="-342900" eaLnBrk="1" fontAlgn="auto" latinLnBrk="0" hangingPunct="1">
              <a:lnSpc>
                <a:spcPct val="120000"/>
              </a:lnSpc>
              <a:spcAft>
                <a:spcPts val="600"/>
              </a:spcAft>
              <a:defRPr u="none" strike="noStrike" kern="1200" cap="none" spc="150" normalizeH="0" baseline="0">
                <a:uFillTx/>
              </a:defRPr>
            </a:lvl3pPr>
            <a:lvl4pPr marL="2400935" indent="-342900" eaLnBrk="1" fontAlgn="auto" latinLnBrk="0" hangingPunct="1">
              <a:lnSpc>
                <a:spcPct val="120000"/>
              </a:lnSpc>
              <a:spcAft>
                <a:spcPts val="300"/>
              </a:spcAft>
              <a:defRPr u="none" strike="noStrike" kern="1200" cap="none" spc="150" normalizeH="0" baseline="0">
                <a:uFillTx/>
              </a:defRPr>
            </a:lvl4pPr>
            <a:lvl5pPr marL="3086100" indent="-342900" eaLnBrk="1" fontAlgn="auto" latinLnBrk="0" hangingPunct="1">
              <a:lnSpc>
                <a:spcPct val="120000"/>
              </a:lnSpc>
              <a:spcAft>
                <a:spcPts val="300"/>
              </a:spcAft>
              <a:defRPr u="none" strike="noStrike" kern="1200" cap="none" spc="150" normalizeH="0" baseline="0">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4" Type="http://schemas.openxmlformats.org/officeDocument/2006/relationships/theme" Target="../theme/theme1.xml"/><Relationship Id="rId23" Type="http://schemas.openxmlformats.org/officeDocument/2006/relationships/tags" Target="../tags/tag62.xml"/><Relationship Id="rId22" Type="http://schemas.openxmlformats.org/officeDocument/2006/relationships/image" Target="../media/image1.png"/><Relationship Id="rId21" Type="http://schemas.openxmlformats.org/officeDocument/2006/relationships/tags" Target="../tags/tag61.xml"/><Relationship Id="rId20" Type="http://schemas.openxmlformats.org/officeDocument/2006/relationships/tags" Target="../tags/tag60.xml"/><Relationship Id="rId2" Type="http://schemas.openxmlformats.org/officeDocument/2006/relationships/slideLayout" Target="../slideLayouts/slideLayout2.xml"/><Relationship Id="rId19" Type="http://schemas.openxmlformats.org/officeDocument/2006/relationships/tags" Target="../tags/tag59.xml"/><Relationship Id="rId18" Type="http://schemas.openxmlformats.org/officeDocument/2006/relationships/tags" Target="../tags/tag58.xml"/><Relationship Id="rId17" Type="http://schemas.openxmlformats.org/officeDocument/2006/relationships/tags" Target="../tags/tag5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7"/>
            </p:custDataLst>
          </p:nvPr>
        </p:nvSpPr>
        <p:spPr>
          <a:xfrm>
            <a:off x="1078970" y="-1753"/>
            <a:ext cx="16453800" cy="1058454"/>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8"/>
            </p:custDataLst>
          </p:nvPr>
        </p:nvSpPr>
        <p:spPr>
          <a:xfrm>
            <a:off x="912600" y="2235715"/>
            <a:ext cx="16453800" cy="7139168"/>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9"/>
            </p:custDataLst>
          </p:nvPr>
        </p:nvSpPr>
        <p:spPr>
          <a:xfrm>
            <a:off x="918000" y="9472088"/>
            <a:ext cx="4050000" cy="475224"/>
          </a:xfrm>
          <a:prstGeom prst="rect">
            <a:avLst/>
          </a:prstGeom>
        </p:spPr>
        <p:txBody>
          <a:bodyPr vert="horz" lIns="91440" tIns="45720" rIns="91440" bIns="45720" rtlCol="0" anchor="ctr">
            <a:normAutofit/>
          </a:bodyPr>
          <a:lstStyle>
            <a:lvl1pPr algn="l">
              <a:defRPr sz="1500" baseline="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0"/>
            </p:custDataLst>
          </p:nvPr>
        </p:nvSpPr>
        <p:spPr>
          <a:xfrm>
            <a:off x="6174000" y="9472088"/>
            <a:ext cx="5940000" cy="475224"/>
          </a:xfrm>
          <a:prstGeom prst="rect">
            <a:avLst/>
          </a:prstGeom>
        </p:spPr>
        <p:txBody>
          <a:bodyPr vert="horz" lIns="91440" tIns="45720" rIns="91440" bIns="45720" rtlCol="0" anchor="ctr">
            <a:normAutofit/>
          </a:bodyPr>
          <a:lstStyle>
            <a:lvl1pPr algn="ctr">
              <a:defRPr sz="1500" baseline="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1"/>
            </p:custDataLst>
          </p:nvPr>
        </p:nvSpPr>
        <p:spPr>
          <a:xfrm>
            <a:off x="13316400" y="9472088"/>
            <a:ext cx="4050000" cy="475224"/>
          </a:xfrm>
          <a:prstGeom prst="rect">
            <a:avLst/>
          </a:prstGeom>
        </p:spPr>
        <p:txBody>
          <a:bodyPr vert="horz" lIns="91440" tIns="45720" rIns="91440" bIns="45720" rtlCol="0" anchor="ctr">
            <a:normAutofit/>
          </a:bodyPr>
          <a:lstStyle>
            <a:lvl1pPr algn="r">
              <a:defRPr sz="1500" baseline="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grpSp>
        <p:nvGrpSpPr>
          <p:cNvPr id="9" name="组合 8"/>
          <p:cNvGrpSpPr/>
          <p:nvPr userDrawn="1"/>
        </p:nvGrpSpPr>
        <p:grpSpPr>
          <a:xfrm>
            <a:off x="-20320" y="-1905"/>
            <a:ext cx="18307050" cy="1360002"/>
            <a:chOff x="-32" y="-3"/>
            <a:chExt cx="28830" cy="2142"/>
          </a:xfrm>
        </p:grpSpPr>
        <p:sp>
          <p:nvSpPr>
            <p:cNvPr id="22" name="矩形 21"/>
            <p:cNvSpPr/>
            <p:nvPr userDrawn="1"/>
          </p:nvSpPr>
          <p:spPr>
            <a:xfrm>
              <a:off x="-32" y="-3"/>
              <a:ext cx="28831" cy="2142"/>
            </a:xfrm>
            <a:prstGeom prst="rect">
              <a:avLst/>
            </a:prstGeom>
            <a:solidFill>
              <a:srgbClr val="0151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spcBef>
                  <a:spcPts val="0"/>
                </a:spcBef>
                <a:spcAft>
                  <a:spcPts val="1000"/>
                </a:spcAft>
              </a:pPr>
              <a:endParaRPr lang="zh-CN" altLang="en-US" sz="3200" u="none">
                <a:solidFill>
                  <a:srgbClr val="000000"/>
                </a:solidFill>
                <a:latin typeface="微软雅黑" panose="020B0503020204020204" charset="-122"/>
                <a:ea typeface="微软雅黑" panose="020B0503020204020204" charset="-122"/>
              </a:endParaRPr>
            </a:p>
          </p:txBody>
        </p:sp>
        <p:pic>
          <p:nvPicPr>
            <p:cNvPr id="8" name="图片 7" descr="微信图片_20210302144934"/>
            <p:cNvPicPr>
              <a:picLocks noChangeAspect="1"/>
            </p:cNvPicPr>
            <p:nvPr userDrawn="1"/>
          </p:nvPicPr>
          <p:blipFill>
            <a:blip r:embed="rId22"/>
            <a:stretch>
              <a:fillRect/>
            </a:stretch>
          </p:blipFill>
          <p:spPr>
            <a:xfrm>
              <a:off x="22427" y="671"/>
              <a:ext cx="4538" cy="794"/>
            </a:xfrm>
            <a:prstGeom prst="rect">
              <a:avLst/>
            </a:prstGeom>
          </p:spPr>
        </p:pic>
      </p:grpSp>
    </p:spTree>
    <p:custDataLst>
      <p:tags r:id="rId2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1371600" rtl="0" eaLnBrk="1" fontAlgn="auto" latinLnBrk="0" hangingPunct="1">
        <a:lnSpc>
          <a:spcPct val="150000"/>
        </a:lnSpc>
        <a:spcBef>
          <a:spcPts val="0"/>
        </a:spcBef>
        <a:spcAft>
          <a:spcPts val="0"/>
        </a:spcAft>
        <a:buNone/>
        <a:defRPr sz="3200" b="1" i="0" u="none" strike="noStrike" kern="1200" cap="none" spc="300" normalizeH="0" baseline="0">
          <a:solidFill>
            <a:srgbClr val="FFFFFF"/>
          </a:solidFill>
          <a:uFillTx/>
          <a:latin typeface="微软雅黑" panose="020B0503020204020204" charset="-122"/>
          <a:ea typeface="微软雅黑" panose="020B0503020204020204" charset="-122"/>
          <a:cs typeface="+mj-cs"/>
        </a:defRPr>
      </a:lvl1pPr>
    </p:titleStyle>
    <p:bodyStyle>
      <a:lvl1pPr marL="0" indent="0" algn="l" defTabSz="1371600" rtl="0" eaLnBrk="1" fontAlgn="auto" latinLnBrk="0" hangingPunct="1">
        <a:lnSpc>
          <a:spcPct val="150000"/>
        </a:lnSpc>
        <a:spcBef>
          <a:spcPts val="0"/>
        </a:spcBef>
        <a:spcAft>
          <a:spcPts val="1000"/>
        </a:spcAft>
        <a:buFont typeface="Arial" panose="020B0604020202020204" pitchFamily="34" charset="0"/>
        <a:buNone/>
        <a:defRPr sz="3200" b="0" i="0" u="none" strike="noStrike" kern="1200" cap="none" spc="150" normalizeH="0" baseline="0">
          <a:solidFill>
            <a:srgbClr val="000000"/>
          </a:solidFill>
          <a:uFillTx/>
          <a:latin typeface="微软雅黑" panose="020B0503020204020204" charset="-122"/>
          <a:ea typeface="微软雅黑" panose="020B0503020204020204" charset="-122"/>
          <a:cs typeface="+mn-cs"/>
        </a:defRPr>
      </a:lvl1pPr>
      <a:lvl2pPr marL="0" indent="0" algn="l" defTabSz="1371600" rtl="0" eaLnBrk="1" fontAlgn="auto" latinLnBrk="0" hangingPunct="1">
        <a:lnSpc>
          <a:spcPct val="120000"/>
        </a:lnSpc>
        <a:spcBef>
          <a:spcPts val="0"/>
        </a:spcBef>
        <a:spcAft>
          <a:spcPts val="600"/>
        </a:spcAft>
        <a:buFont typeface="Arial" panose="020B0604020202020204" pitchFamily="34" charset="0"/>
        <a:buNone/>
        <a:tabLst>
          <a:tab pos="2414905" algn="l"/>
          <a:tab pos="2414905" algn="l"/>
          <a:tab pos="2414905" algn="l"/>
          <a:tab pos="2414905" algn="l"/>
        </a:tabLst>
        <a:defRPr sz="2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0" indent="0" algn="l" defTabSz="1371600" rtl="0" eaLnBrk="1" fontAlgn="auto" latinLnBrk="0" hangingPunct="1">
        <a:lnSpc>
          <a:spcPct val="120000"/>
        </a:lnSpc>
        <a:spcBef>
          <a:spcPts val="0"/>
        </a:spcBef>
        <a:spcAft>
          <a:spcPts val="600"/>
        </a:spcAft>
        <a:buFont typeface="Arial" panose="020B0604020202020204" pitchFamily="34" charset="0"/>
        <a:buNone/>
        <a:defRPr sz="2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0" indent="0" algn="l" defTabSz="1371600" rtl="0" eaLnBrk="1" fontAlgn="auto" latinLnBrk="0" hangingPunct="1">
        <a:lnSpc>
          <a:spcPct val="120000"/>
        </a:lnSpc>
        <a:spcBef>
          <a:spcPts val="0"/>
        </a:spcBef>
        <a:spcAft>
          <a:spcPts val="300"/>
        </a:spcAft>
        <a:buFont typeface="Wingdings" panose="05000000000000000000" charset="0"/>
        <a:buNone/>
        <a:defRPr sz="21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0" indent="0" algn="l" defTabSz="1371600" rtl="0" eaLnBrk="1" fontAlgn="auto" latinLnBrk="0" hangingPunct="1">
        <a:lnSpc>
          <a:spcPct val="120000"/>
        </a:lnSpc>
        <a:spcBef>
          <a:spcPts val="0"/>
        </a:spcBef>
        <a:spcAft>
          <a:spcPts val="300"/>
        </a:spcAft>
        <a:buFont typeface="Arial" panose="020B0604020202020204" pitchFamily="34" charset="0"/>
        <a:buNone/>
        <a:defRPr sz="21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935"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zh-CN"/>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8035"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7035"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3.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8.png"/><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9.png"/><Relationship Id="rId1"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2.png"/><Relationship Id="rId1"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25.png"/><Relationship Id="rId1" Type="http://schemas.openxmlformats.org/officeDocument/2006/relationships/image" Target="../media/image24.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30.jpe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32.png"/><Relationship Id="rId1"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34.jpeg"/><Relationship Id="rId1" Type="http://schemas.openxmlformats.org/officeDocument/2006/relationships/image" Target="../media/image33.jpe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5.xml"/><Relationship Id="rId1" Type="http://schemas.openxmlformats.org/officeDocument/2006/relationships/image" Target="../media/image16.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2.xml"/><Relationship Id="rId2" Type="http://schemas.openxmlformats.org/officeDocument/2006/relationships/image" Target="../media/image36.png"/><Relationship Id="rId1" Type="http://schemas.openxmlformats.org/officeDocument/2006/relationships/image" Target="../media/image35.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8.jpeg"/></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6.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6.jpe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7.xml"/><Relationship Id="rId1" Type="http://schemas.openxmlformats.org/officeDocument/2006/relationships/image" Target="../media/image16.jpe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8.xml"/><Relationship Id="rId1" Type="http://schemas.openxmlformats.org/officeDocument/2006/relationships/image" Target="../media/image16.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9.xml"/><Relationship Id="rId1" Type="http://schemas.openxmlformats.org/officeDocument/2006/relationships/image" Target="../media/image16.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0.xml"/><Relationship Id="rId1" Type="http://schemas.openxmlformats.org/officeDocument/2006/relationships/image" Target="../media/image16.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39.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2.xml"/><Relationship Id="rId2" Type="http://schemas.openxmlformats.org/officeDocument/2006/relationships/image" Target="../media/image9.jpeg"/><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image" Target="../media/image10.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2.xml"/><Relationship Id="rId2" Type="http://schemas.openxmlformats.org/officeDocument/2006/relationships/image" Target="../media/image12.jpeg"/><Relationship Id="rId1"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 name="图片 9" descr="cdf-ppt-模板_画板 1"/>
          <p:cNvPicPr>
            <a:picLocks noChangeAspect="1"/>
          </p:cNvPicPr>
          <p:nvPr/>
        </p:nvPicPr>
        <p:blipFill>
          <a:blip r:embed="rId1"/>
          <a:srcRect t="6602" b="54270"/>
          <a:stretch>
            <a:fillRect/>
          </a:stretch>
        </p:blipFill>
        <p:spPr>
          <a:xfrm>
            <a:off x="-545539" y="-217143"/>
            <a:ext cx="19621618" cy="11100970"/>
          </a:xfrm>
          <a:prstGeom prst="rect">
            <a:avLst/>
          </a:prstGeom>
        </p:spPr>
      </p:pic>
      <p:pic>
        <p:nvPicPr>
          <p:cNvPr id="11" name="图片 10" descr="资源 2@20x"/>
          <p:cNvPicPr>
            <a:picLocks noChangeAspect="1"/>
          </p:cNvPicPr>
          <p:nvPr/>
        </p:nvPicPr>
        <p:blipFill>
          <a:blip r:embed="rId2"/>
          <a:stretch>
            <a:fillRect/>
          </a:stretch>
        </p:blipFill>
        <p:spPr>
          <a:xfrm>
            <a:off x="-350618" y="1620320"/>
            <a:ext cx="19426697" cy="6019057"/>
          </a:xfrm>
          <a:prstGeom prst="rect">
            <a:avLst/>
          </a:prstGeom>
        </p:spPr>
      </p:pic>
      <p:sp>
        <p:nvSpPr>
          <p:cNvPr id="6" name="文本框 5"/>
          <p:cNvSpPr txBox="1"/>
          <p:nvPr/>
        </p:nvSpPr>
        <p:spPr>
          <a:xfrm>
            <a:off x="1135734" y="6436200"/>
            <a:ext cx="7502869" cy="583565"/>
          </a:xfrm>
          <a:prstGeom prst="rect">
            <a:avLst/>
          </a:prstGeom>
          <a:noFill/>
        </p:spPr>
        <p:txBody>
          <a:bodyPr wrap="square" rtlCol="0">
            <a:spAutoFit/>
          </a:bodyPr>
          <a:p>
            <a:r>
              <a:rPr lang="zh-CN" altLang="en-US" sz="3200"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rPr>
              <a:t>讲师：郭永健</a:t>
            </a:r>
            <a:endParaRPr lang="zh-CN" altLang="en-US" sz="3200"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endParaRPr>
          </a:p>
        </p:txBody>
      </p:sp>
      <p:grpSp>
        <p:nvGrpSpPr>
          <p:cNvPr id="2" name="组合 1"/>
          <p:cNvGrpSpPr/>
          <p:nvPr/>
        </p:nvGrpSpPr>
        <p:grpSpPr>
          <a:xfrm>
            <a:off x="11526861" y="1399367"/>
            <a:ext cx="6479375" cy="1017144"/>
            <a:chOff x="18153" y="2203"/>
            <a:chExt cx="10205" cy="1602"/>
          </a:xfrm>
        </p:grpSpPr>
        <p:sp>
          <p:nvSpPr>
            <p:cNvPr id="8" name="文本框 7"/>
            <p:cNvSpPr txBox="1"/>
            <p:nvPr/>
          </p:nvSpPr>
          <p:spPr>
            <a:xfrm>
              <a:off x="18153" y="2304"/>
              <a:ext cx="10205" cy="1501"/>
            </a:xfrm>
            <a:prstGeom prst="rect">
              <a:avLst/>
            </a:prstGeom>
            <a:noFill/>
          </p:spPr>
          <p:txBody>
            <a:bodyPr wrap="square" rtlCol="0">
              <a:spAutoFit/>
            </a:bodyPr>
            <a:p>
              <a:pPr algn="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rPr>
                <a:t>华中科技大学网络空间</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rPr>
                <a:t>安全学院</a:t>
              </a:r>
              <a:endParaRPr lang="zh-CN" altLang="en-US" sz="2800" b="1" u="none" kern="0"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endParaRPr>
            </a:p>
            <a:p>
              <a:pPr algn="r"/>
              <a:endParaRPr lang="en-US" altLang="zh-CN" sz="2800" b="1"/>
            </a:p>
          </p:txBody>
        </p:sp>
        <p:pic>
          <p:nvPicPr>
            <p:cNvPr id="9" name="图片 8" descr="资源 1@20x"/>
            <p:cNvPicPr>
              <a:picLocks noChangeAspect="1"/>
            </p:cNvPicPr>
            <p:nvPr/>
          </p:nvPicPr>
          <p:blipFill>
            <a:blip r:embed="rId3"/>
            <a:stretch>
              <a:fillRect/>
            </a:stretch>
          </p:blipFill>
          <p:spPr>
            <a:xfrm>
              <a:off x="19390" y="2203"/>
              <a:ext cx="685" cy="794"/>
            </a:xfrm>
            <a:prstGeom prst="rect">
              <a:avLst/>
            </a:prstGeom>
          </p:spPr>
        </p:pic>
      </p:grpSp>
      <p:sp>
        <p:nvSpPr>
          <p:cNvPr id="3" name="文本框 2"/>
          <p:cNvSpPr txBox="1"/>
          <p:nvPr/>
        </p:nvSpPr>
        <p:spPr>
          <a:xfrm>
            <a:off x="1111607" y="4191752"/>
            <a:ext cx="16782248" cy="1106805"/>
          </a:xfrm>
          <a:prstGeom prst="rect">
            <a:avLst/>
          </a:prstGeom>
          <a:noFill/>
        </p:spPr>
        <p:txBody>
          <a:bodyPr wrap="square" rtlCol="0">
            <a:spAutoFit/>
          </a:bodyPr>
          <a:p>
            <a:r>
              <a:rPr lang="zh-CN" altLang="en-US" sz="6600" b="1"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rPr>
              <a:t>电子数据取证</a:t>
            </a:r>
            <a:r>
              <a:rPr lang="zh-CN" altLang="en-US" sz="6600" b="1"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rPr>
              <a:t>实验</a:t>
            </a:r>
            <a:endParaRPr lang="zh-CN" altLang="en-US" sz="6600" b="1"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endParaRPr>
          </a:p>
        </p:txBody>
      </p:sp>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olidFill>
                  <a:srgbClr val="FFFFFF"/>
                </a:solidFill>
              </a:rPr>
              <a:t>校企共建</a:t>
            </a:r>
            <a:endParaRPr lang="zh-CN" altLang="en-US">
              <a:solidFill>
                <a:srgbClr val="FFFFFF"/>
              </a:solidFill>
            </a:endParaRPr>
          </a:p>
        </p:txBody>
      </p:sp>
      <p:sp>
        <p:nvSpPr>
          <p:cNvPr id="5" name="文本框 4"/>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6" name="文本框 5"/>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7" name="文本框 6"/>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10" name="文本框 9"/>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8" name="文本框 7"/>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pic>
        <p:nvPicPr>
          <p:cNvPr id="4" name="图片 3" descr="/private/var/folders/cm/k26yjyb94sx2x0rdf5t5w5l00000gn/T/com.kingsoft.wpsoffice.mac/picturecompress_20230404111753/output_1.pngoutput_1"/>
          <p:cNvPicPr>
            <a:picLocks noChangeAspect="1"/>
          </p:cNvPicPr>
          <p:nvPr/>
        </p:nvPicPr>
        <p:blipFill>
          <a:blip r:embed="rId1"/>
          <a:stretch>
            <a:fillRect/>
          </a:stretch>
        </p:blipFill>
        <p:spPr>
          <a:xfrm>
            <a:off x="1367155" y="2407285"/>
            <a:ext cx="16273780" cy="6362700"/>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36332" y="-78095"/>
            <a:ext cx="18542886" cy="10442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en-US" altLang="zh-CN"/>
          </a:p>
        </p:txBody>
      </p:sp>
      <p:sp>
        <p:nvSpPr>
          <p:cNvPr id="13" name="矩形 12"/>
          <p:cNvSpPr/>
          <p:nvPr/>
        </p:nvSpPr>
        <p:spPr>
          <a:xfrm>
            <a:off x="-443951" y="2972703"/>
            <a:ext cx="7280011" cy="477524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6236694" y="2972068"/>
            <a:ext cx="12069860" cy="4777150"/>
            <a:chOff x="4257077" y="2119893"/>
            <a:chExt cx="5955804" cy="2356960"/>
          </a:xfrm>
          <a:solidFill>
            <a:srgbClr val="0151CC"/>
          </a:solidFill>
        </p:grpSpPr>
        <p:sp>
          <p:nvSpPr>
            <p:cNvPr id="8" name="等腰三角形 7"/>
            <p:cNvSpPr/>
            <p:nvPr/>
          </p:nvSpPr>
          <p:spPr>
            <a:xfrm rot="16200000">
              <a:off x="4224440" y="3094390"/>
              <a:ext cx="473237" cy="40796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552497" y="2119893"/>
              <a:ext cx="5660384" cy="23569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spcBef>
                  <a:spcPts val="1200"/>
                </a:spcBef>
              </a:pPr>
              <a:endParaRPr lang="zh-CN" altLang="zh-CN" sz="1600" b="1" dirty="0" smtClean="0">
                <a:solidFill>
                  <a:schemeClr val="bg1"/>
                </a:solidFill>
                <a:latin typeface="微软雅黑" panose="020B0503020204020204" charset="-122"/>
                <a:ea typeface="微软雅黑" panose="020B0503020204020204" charset="-122"/>
                <a:sym typeface="+mn-ea"/>
              </a:endParaRPr>
            </a:p>
          </p:txBody>
        </p:sp>
      </p:grpSp>
      <p:sp>
        <p:nvSpPr>
          <p:cNvPr id="3" name="文本框 2"/>
          <p:cNvSpPr txBox="1"/>
          <p:nvPr/>
        </p:nvSpPr>
        <p:spPr>
          <a:xfrm>
            <a:off x="9578921" y="5068897"/>
            <a:ext cx="7466678" cy="583565"/>
          </a:xfrm>
          <a:prstGeom prst="rect">
            <a:avLst/>
          </a:prstGeom>
          <a:noFill/>
        </p:spPr>
        <p:txBody>
          <a:bodyPr wrap="square" rtlCol="0">
            <a:spAutoFit/>
          </a:bodyPr>
          <a:lstStyle/>
          <a:p>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实验</a:t>
            </a:r>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环境</a:t>
            </a:r>
            <a:endPar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5" name="文本框 24"/>
          <p:cNvSpPr txBox="1"/>
          <p:nvPr/>
        </p:nvSpPr>
        <p:spPr>
          <a:xfrm>
            <a:off x="8629015" y="4976495"/>
            <a:ext cx="1184275" cy="768350"/>
          </a:xfrm>
          <a:prstGeom prst="rect">
            <a:avLst/>
          </a:prstGeom>
          <a:noFill/>
          <a:extLst>
            <a:ext uri="{909E8E84-426E-40DD-AFC4-6F175D3DCCD1}">
              <a14:hiddenFill xmlns:a14="http://schemas.microsoft.com/office/drawing/2010/main">
                <a:solidFill>
                  <a:srgbClr val="0151CC"/>
                </a:solidFill>
              </a14:hiddenFill>
            </a:ext>
          </a:extLst>
        </p:spPr>
        <p:txBody>
          <a:bodyPr wrap="square" rtlCol="0">
            <a:spAutoFit/>
          </a:bodyPr>
          <a:lstStyle/>
          <a:p>
            <a:pPr algn="l"/>
            <a:r>
              <a:rPr lang="en-US" altLang="zh-CN" sz="4400" b="1">
                <a:solidFill>
                  <a:schemeClr val="bg1"/>
                </a:solidFill>
                <a:latin typeface="微软雅黑" panose="020B0503020204020204" charset="-122"/>
                <a:ea typeface="微软雅黑" panose="020B0503020204020204" charset="-122"/>
              </a:rPr>
              <a:t>02</a:t>
            </a:r>
            <a:endParaRPr lang="en-US" altLang="zh-CN" sz="4400" b="1">
              <a:solidFill>
                <a:schemeClr val="bg1"/>
              </a:solidFill>
              <a:latin typeface="微软雅黑" panose="020B0503020204020204" charset="-122"/>
              <a:ea typeface="微软雅黑" panose="020B0503020204020204" charset="-122"/>
            </a:endParaRPr>
          </a:p>
        </p:txBody>
      </p:sp>
      <p:pic>
        <p:nvPicPr>
          <p:cNvPr id="35" name="图像" descr="图像"/>
          <p:cNvPicPr>
            <a:picLocks noChangeAspect="1"/>
          </p:cNvPicPr>
          <p:nvPr/>
        </p:nvPicPr>
        <p:blipFill>
          <a:blip r:embed="rId1"/>
          <a:srcRect l="6697" t="8678" r="6697" b="5804"/>
          <a:stretch>
            <a:fillRect/>
          </a:stretch>
        </p:blipFill>
        <p:spPr>
          <a:xfrm rot="16200000">
            <a:off x="1493733" y="4008208"/>
            <a:ext cx="3186450" cy="2719831"/>
          </a:xfrm>
          <a:prstGeom prst="rect">
            <a:avLst/>
          </a:prstGeom>
          <a:ln w="12700">
            <a:miter lim="400000"/>
            <a:headEnd/>
            <a:tailEnd/>
          </a:ln>
        </p:spPr>
      </p:pic>
    </p:spTree>
    <p:custDataLst>
      <p:tags r:id="rId2"/>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19050"/>
            <a:ext cx="10515600" cy="1325563"/>
          </a:xfrm>
          <a:prstGeom prst="rect">
            <a:avLst/>
          </a:prstGeom>
        </p:spPr>
        <p:txBody>
          <a:bodyPr/>
          <a:lstStyle/>
          <a:p>
            <a:r>
              <a:rPr lang="zh-CN">
                <a:solidFill>
                  <a:srgbClr val="FFFFFF"/>
                </a:solidFill>
              </a:rPr>
              <a:t>登录</a:t>
            </a:r>
            <a:r>
              <a:rPr lang="zh-CN">
                <a:solidFill>
                  <a:srgbClr val="FFFFFF"/>
                </a:solidFill>
              </a:rPr>
              <a:t>地址</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049020" y="1788795"/>
            <a:ext cx="9549765" cy="1050925"/>
          </a:xfrm>
          <a:prstGeom prst="rect">
            <a:avLst/>
          </a:prstGeom>
        </p:spPr>
        <p:txBody>
          <a:bodyPr>
            <a:normAutofit/>
          </a:bodyPr>
          <a:lstStyle/>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登录地址：https://222.20.126.100:50188</a:t>
            </a:r>
            <a:endParaRPr lang="en-US" sz="3200">
              <a:sym typeface="+mn-ea"/>
            </a:endParaRPr>
          </a:p>
        </p:txBody>
      </p:sp>
      <p:pic>
        <p:nvPicPr>
          <p:cNvPr id="2" name="图片 1"/>
          <p:cNvPicPr>
            <a:picLocks noChangeAspect="1"/>
          </p:cNvPicPr>
          <p:nvPr/>
        </p:nvPicPr>
        <p:blipFill>
          <a:blip r:embed="rId1"/>
          <a:stretch>
            <a:fillRect/>
          </a:stretch>
        </p:blipFill>
        <p:spPr>
          <a:xfrm>
            <a:off x="10655935" y="4423410"/>
            <a:ext cx="6756400" cy="1435100"/>
          </a:xfrm>
          <a:prstGeom prst="rect">
            <a:avLst/>
          </a:prstGeom>
        </p:spPr>
      </p:pic>
      <p:pic>
        <p:nvPicPr>
          <p:cNvPr id="4" name="图片 3"/>
          <p:cNvPicPr>
            <a:picLocks noChangeAspect="1"/>
          </p:cNvPicPr>
          <p:nvPr/>
        </p:nvPicPr>
        <p:blipFill>
          <a:blip r:embed="rId2"/>
          <a:stretch>
            <a:fillRect/>
          </a:stretch>
        </p:blipFill>
        <p:spPr>
          <a:xfrm>
            <a:off x="2303145" y="2839720"/>
            <a:ext cx="7250430" cy="5798820"/>
          </a:xfrm>
          <a:prstGeom prst="rect">
            <a:avLst/>
          </a:prstGeom>
        </p:spPr>
      </p:pic>
      <p:sp>
        <p:nvSpPr>
          <p:cNvPr id="3" name="LNK  快捷方式，指向最近打开的文件、位置…"/>
          <p:cNvSpPr txBox="1">
            <a:spLocks noGrp="1"/>
          </p:cNvSpPr>
          <p:nvPr/>
        </p:nvSpPr>
        <p:spPr>
          <a:xfrm>
            <a:off x="10963910" y="6871970"/>
            <a:ext cx="6650355" cy="1050925"/>
          </a:xfrm>
          <a:prstGeom prst="rect">
            <a:avLst/>
          </a:prstGeom>
        </p:spPr>
        <p:txBody>
          <a:bodyPr vert="horz" lIns="90000" tIns="46800" rIns="90000" bIns="46800" rtlCol="0">
            <a:normAutofit lnSpcReduction="10000"/>
          </a:bodyPr>
          <a:lstStyle>
            <a:lvl1pPr marL="0" indent="0" algn="l" defTabSz="1371600" rtl="0" eaLnBrk="1" fontAlgn="auto" latinLnBrk="0" hangingPunct="1">
              <a:lnSpc>
                <a:spcPct val="150000"/>
              </a:lnSpc>
              <a:spcBef>
                <a:spcPts val="0"/>
              </a:spcBef>
              <a:spcAft>
                <a:spcPts val="1000"/>
              </a:spcAft>
              <a:buFont typeface="Arial" panose="020B0604020202020204" pitchFamily="34" charset="0"/>
              <a:buNone/>
              <a:defRPr sz="3200" b="0" i="0" u="none" strike="noStrike" kern="1200" cap="none" spc="150" normalizeH="0" baseline="0">
                <a:solidFill>
                  <a:srgbClr val="000000"/>
                </a:solidFill>
                <a:uFillTx/>
                <a:latin typeface="微软雅黑" panose="020B0503020204020204" charset="-122"/>
                <a:ea typeface="微软雅黑" panose="020B0503020204020204" charset="-122"/>
                <a:cs typeface="+mn-cs"/>
              </a:defRPr>
            </a:lvl1pPr>
            <a:lvl2pPr marL="0" indent="0" algn="l" defTabSz="1371600" rtl="0" eaLnBrk="1" fontAlgn="auto" latinLnBrk="0" hangingPunct="1">
              <a:lnSpc>
                <a:spcPct val="120000"/>
              </a:lnSpc>
              <a:spcBef>
                <a:spcPts val="0"/>
              </a:spcBef>
              <a:spcAft>
                <a:spcPts val="600"/>
              </a:spcAft>
              <a:buFont typeface="Arial" panose="020B0604020202020204" pitchFamily="34" charset="0"/>
              <a:buNone/>
              <a:tabLst>
                <a:tab pos="2414905" algn="l"/>
                <a:tab pos="2414905" algn="l"/>
                <a:tab pos="2414905" algn="l"/>
                <a:tab pos="2414905" algn="l"/>
              </a:tabLst>
              <a:defRPr sz="2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0" indent="0" algn="l" defTabSz="1371600" rtl="0" eaLnBrk="1" fontAlgn="auto" latinLnBrk="0" hangingPunct="1">
              <a:lnSpc>
                <a:spcPct val="120000"/>
              </a:lnSpc>
              <a:spcBef>
                <a:spcPts val="0"/>
              </a:spcBef>
              <a:spcAft>
                <a:spcPts val="600"/>
              </a:spcAft>
              <a:buFont typeface="Arial" panose="020B0604020202020204" pitchFamily="34" charset="0"/>
              <a:buNone/>
              <a:defRPr sz="2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0" indent="0" algn="l" defTabSz="1371600" rtl="0" eaLnBrk="1" fontAlgn="auto" latinLnBrk="0" hangingPunct="1">
              <a:lnSpc>
                <a:spcPct val="120000"/>
              </a:lnSpc>
              <a:spcBef>
                <a:spcPts val="0"/>
              </a:spcBef>
              <a:spcAft>
                <a:spcPts val="300"/>
              </a:spcAft>
              <a:buFont typeface="Wingdings" panose="05000000000000000000" charset="0"/>
              <a:buNone/>
              <a:defRPr sz="21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0" indent="0" algn="l" defTabSz="1371600" rtl="0" eaLnBrk="1" fontAlgn="auto" latinLnBrk="0" hangingPunct="1">
              <a:lnSpc>
                <a:spcPct val="120000"/>
              </a:lnSpc>
              <a:spcBef>
                <a:spcPts val="0"/>
              </a:spcBef>
              <a:spcAft>
                <a:spcPts val="300"/>
              </a:spcAft>
              <a:buFont typeface="Arial" panose="020B0604020202020204" pitchFamily="34" charset="0"/>
              <a:buNone/>
              <a:defRPr sz="21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935"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lang="zh-CN" sz="3200">
                <a:sym typeface="+mn-ea"/>
              </a:rPr>
              <a:t>账号</a:t>
            </a:r>
            <a:r>
              <a:rPr lang="zh-CN" sz="3200">
                <a:sym typeface="+mn-ea"/>
              </a:rPr>
              <a:t>密码：学号</a:t>
            </a:r>
            <a:endParaRPr lang="zh-CN" sz="3200">
              <a:sym typeface="+mn-ea"/>
            </a:endParaRPr>
          </a:p>
        </p:txBody>
      </p:sp>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19050"/>
            <a:ext cx="10515600" cy="1325563"/>
          </a:xfrm>
          <a:prstGeom prst="rect">
            <a:avLst/>
          </a:prstGeom>
        </p:spPr>
        <p:txBody>
          <a:bodyPr/>
          <a:lstStyle/>
          <a:p>
            <a:r>
              <a:rPr lang="zh-CN" altLang="en-US">
                <a:solidFill>
                  <a:srgbClr val="FFFFFF"/>
                </a:solidFill>
              </a:rPr>
              <a:t>登录</a:t>
            </a:r>
            <a:r>
              <a:rPr lang="zh-CN" altLang="en-US">
                <a:solidFill>
                  <a:srgbClr val="FFFFFF"/>
                </a:solidFill>
              </a:rPr>
              <a:t>界面</a:t>
            </a:r>
            <a:endParaRPr lang="zh-CN" altLang="en-US">
              <a:solidFill>
                <a:srgbClr val="FFFFFF"/>
              </a:solidFill>
            </a:endParaRPr>
          </a:p>
        </p:txBody>
      </p:sp>
      <p:sp>
        <p:nvSpPr>
          <p:cNvPr id="157" name="LNK  快捷方式，指向最近打开的文件、位置…"/>
          <p:cNvSpPr txBox="1">
            <a:spLocks noGrp="1"/>
          </p:cNvSpPr>
          <p:nvPr>
            <p:ph type="body" sz="half" idx="4294967295"/>
          </p:nvPr>
        </p:nvSpPr>
        <p:spPr>
          <a:xfrm>
            <a:off x="1322070" y="2347595"/>
            <a:ext cx="16506825" cy="7627620"/>
          </a:xfrm>
          <a:prstGeom prst="rect">
            <a:avLst/>
          </a:prstGeom>
        </p:spPr>
        <p:txBody>
          <a:bodyPr>
            <a:normAutofit/>
          </a:bodyPr>
          <a:lstStyle/>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登录地址：https://10.12.163.5:50188/</a:t>
            </a:r>
            <a:endParaRPr sz="3200">
              <a:sym typeface="+mn-ea"/>
            </a:endParaRPr>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endParaRPr sz="3200">
              <a:sym typeface="+mn-ea"/>
            </a:endParaRPr>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endParaRPr sz="3200">
              <a:sym typeface="+mn-ea"/>
            </a:endParaRPr>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lang="zh-CN" sz="3200">
                <a:sym typeface="+mn-ea"/>
              </a:rPr>
              <a:t>例如：</a:t>
            </a:r>
            <a:endParaRPr lang="zh-CN" sz="3200">
              <a:sym typeface="+mn-ea"/>
            </a:endParaRPr>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endParaRPr lang="zh-CN" sz="3200">
              <a:sym typeface="+mn-ea"/>
            </a:endParaRPr>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endParaRPr lang="zh-CN" sz="3200">
              <a:sym typeface="+mn-ea"/>
            </a:endParaRPr>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肖老师：xl18971388099  登录密码：</a:t>
            </a:r>
            <a:endParaRPr sz="3200">
              <a:sym typeface="+mn-ea"/>
            </a:endParaRPr>
          </a:p>
        </p:txBody>
      </p:sp>
      <p:pic>
        <p:nvPicPr>
          <p:cNvPr id="2" name="图片 1"/>
          <p:cNvPicPr>
            <a:picLocks noChangeAspect="1"/>
          </p:cNvPicPr>
          <p:nvPr/>
        </p:nvPicPr>
        <p:blipFill>
          <a:blip r:embed="rId1"/>
          <a:stretch>
            <a:fillRect/>
          </a:stretch>
        </p:blipFill>
        <p:spPr>
          <a:xfrm>
            <a:off x="3239135" y="4279900"/>
            <a:ext cx="6756400" cy="1435100"/>
          </a:xfrm>
          <a:prstGeom prst="rect">
            <a:avLst/>
          </a:prstGeom>
        </p:spPr>
      </p:pic>
      <p:pic>
        <p:nvPicPr>
          <p:cNvPr id="3" name="图片 2" descr="/private/var/folders/cm/k26yjyb94sx2x0rdf5t5w5l00000gn/T/com.kingsoft.wpsoffice.mac/picturecompress_20230406110752/output_1.pngoutput_1"/>
          <p:cNvPicPr>
            <a:picLocks noChangeAspect="1"/>
          </p:cNvPicPr>
          <p:nvPr/>
        </p:nvPicPr>
        <p:blipFill>
          <a:blip r:embed="rId2"/>
          <a:stretch>
            <a:fillRect/>
          </a:stretch>
        </p:blipFill>
        <p:spPr>
          <a:xfrm>
            <a:off x="1223010" y="1759585"/>
            <a:ext cx="16030575" cy="7946390"/>
          </a:xfrm>
          <a:prstGeom prst="rect">
            <a:avLst/>
          </a:prstGeom>
        </p:spPr>
      </p:pic>
    </p:spTree>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19050"/>
            <a:ext cx="10515600" cy="1325563"/>
          </a:xfrm>
          <a:prstGeom prst="rect">
            <a:avLst/>
          </a:prstGeom>
        </p:spPr>
        <p:txBody>
          <a:bodyPr/>
          <a:lstStyle/>
          <a:p>
            <a:r>
              <a:rPr lang="zh-CN" altLang="en-US">
                <a:solidFill>
                  <a:srgbClr val="FFFFFF"/>
                </a:solidFill>
              </a:rPr>
              <a:t>学习取证基础</a:t>
            </a:r>
            <a:r>
              <a:rPr lang="en-US" altLang="zh-CN">
                <a:solidFill>
                  <a:srgbClr val="FFFFFF"/>
                </a:solidFill>
              </a:rPr>
              <a:t> 2.1</a:t>
            </a:r>
            <a:endParaRPr lang="en-US" altLang="zh-CN">
              <a:solidFill>
                <a:srgbClr val="FFFFFF"/>
              </a:solidFill>
            </a:endParaRPr>
          </a:p>
        </p:txBody>
      </p:sp>
      <p:pic>
        <p:nvPicPr>
          <p:cNvPr id="4" name="图片 3"/>
          <p:cNvPicPr>
            <a:picLocks noChangeAspect="1"/>
          </p:cNvPicPr>
          <p:nvPr/>
        </p:nvPicPr>
        <p:blipFill>
          <a:blip r:embed="rId1"/>
          <a:stretch>
            <a:fillRect/>
          </a:stretch>
        </p:blipFill>
        <p:spPr>
          <a:xfrm>
            <a:off x="2807335" y="2119630"/>
            <a:ext cx="11727180" cy="7355840"/>
          </a:xfrm>
          <a:prstGeom prst="rect">
            <a:avLst/>
          </a:prstGeom>
        </p:spPr>
      </p:pic>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19050"/>
            <a:ext cx="10515600" cy="1325563"/>
          </a:xfrm>
          <a:prstGeom prst="rect">
            <a:avLst/>
          </a:prstGeom>
        </p:spPr>
        <p:txBody>
          <a:bodyPr/>
          <a:lstStyle/>
          <a:p>
            <a:r>
              <a:rPr lang="zh-CN" altLang="en-US">
                <a:solidFill>
                  <a:srgbClr val="FFFFFF"/>
                </a:solidFill>
                <a:highlight>
                  <a:srgbClr val="FFFF00"/>
                </a:highlight>
              </a:rPr>
              <a:t>完成</a:t>
            </a:r>
            <a:r>
              <a:rPr lang="en-US" altLang="zh-CN">
                <a:solidFill>
                  <a:srgbClr val="FFFFFF"/>
                </a:solidFill>
                <a:highlight>
                  <a:srgbClr val="FFFF00"/>
                </a:highlight>
              </a:rPr>
              <a:t>2.1</a:t>
            </a:r>
            <a:r>
              <a:rPr lang="zh-CN" altLang="en-US">
                <a:solidFill>
                  <a:srgbClr val="FFFFFF"/>
                </a:solidFill>
                <a:highlight>
                  <a:srgbClr val="FFFF00"/>
                </a:highlight>
              </a:rPr>
              <a:t>的</a:t>
            </a:r>
            <a:r>
              <a:rPr lang="en-US" altLang="zh-CN">
                <a:solidFill>
                  <a:srgbClr val="FFFFFF"/>
                </a:solidFill>
                <a:highlight>
                  <a:srgbClr val="FFFF00"/>
                </a:highlight>
              </a:rPr>
              <a:t>37</a:t>
            </a:r>
            <a:r>
              <a:rPr lang="zh-CN" altLang="en-US">
                <a:solidFill>
                  <a:srgbClr val="FFFFFF"/>
                </a:solidFill>
                <a:highlight>
                  <a:srgbClr val="FFFF00"/>
                </a:highlight>
              </a:rPr>
              <a:t>道题目，</a:t>
            </a:r>
            <a:r>
              <a:rPr lang="zh-CN" altLang="en-US">
                <a:solidFill>
                  <a:srgbClr val="FFFFFF"/>
                </a:solidFill>
                <a:highlight>
                  <a:srgbClr val="FFFF00"/>
                </a:highlight>
              </a:rPr>
              <a:t>提交</a:t>
            </a:r>
            <a:endParaRPr lang="zh-CN" altLang="en-US">
              <a:solidFill>
                <a:srgbClr val="FFFFFF"/>
              </a:solidFill>
              <a:highlight>
                <a:srgbClr val="FFFF00"/>
              </a:highlight>
            </a:endParaRPr>
          </a:p>
        </p:txBody>
      </p:sp>
      <p:pic>
        <p:nvPicPr>
          <p:cNvPr id="2" name="图片 1"/>
          <p:cNvPicPr>
            <a:picLocks noChangeAspect="1"/>
          </p:cNvPicPr>
          <p:nvPr/>
        </p:nvPicPr>
        <p:blipFill>
          <a:blip r:embed="rId1"/>
          <a:srcRect b="9468"/>
          <a:stretch>
            <a:fillRect/>
          </a:stretch>
        </p:blipFill>
        <p:spPr>
          <a:xfrm>
            <a:off x="1655445" y="1543685"/>
            <a:ext cx="15674340" cy="7590155"/>
          </a:xfrm>
          <a:prstGeom prst="rect">
            <a:avLst/>
          </a:prstGeom>
        </p:spPr>
      </p:pic>
      <p:pic>
        <p:nvPicPr>
          <p:cNvPr id="3" name="图片 2"/>
          <p:cNvPicPr>
            <a:picLocks noChangeAspect="1"/>
          </p:cNvPicPr>
          <p:nvPr/>
        </p:nvPicPr>
        <p:blipFill>
          <a:blip r:embed="rId2"/>
          <a:stretch>
            <a:fillRect/>
          </a:stretch>
        </p:blipFill>
        <p:spPr>
          <a:xfrm>
            <a:off x="1655445" y="4567555"/>
            <a:ext cx="1562100" cy="2349500"/>
          </a:xfrm>
          <a:prstGeom prst="rect">
            <a:avLst/>
          </a:prstGeom>
        </p:spPr>
      </p:pic>
      <p:sp>
        <p:nvSpPr>
          <p:cNvPr id="9" name="文本框 8"/>
          <p:cNvSpPr txBox="1"/>
          <p:nvPr/>
        </p:nvSpPr>
        <p:spPr>
          <a:xfrm>
            <a:off x="3023870" y="9103995"/>
            <a:ext cx="11657330" cy="645795"/>
          </a:xfrm>
          <a:prstGeom prst="rect">
            <a:avLst/>
          </a:prstGeom>
          <a:noFill/>
          <a:ln w="28575">
            <a:noFill/>
          </a:ln>
        </p:spPr>
        <p:txBody>
          <a:bodyPr wrap="square" lIns="0" tIns="0" rIns="0" bIns="0" rtlCol="0">
            <a:spAutoFit/>
          </a:bodyPr>
          <a:p>
            <a:pPr marL="71755" eaLnBrk="1" latinLnBrk="0" hangingPunct="1">
              <a:lnSpc>
                <a:spcPct val="150000"/>
              </a:lnSpc>
              <a:spcAft>
                <a:spcPts val="600"/>
              </a:spcAft>
              <a:buClr>
                <a:srgbClr val="254F7A"/>
              </a:buClr>
            </a:pPr>
            <a:r>
              <a:rPr lang="zh-CN" altLang="en-US" sz="2800" b="1">
                <a:solidFill>
                  <a:schemeClr val="tx1"/>
                </a:solidFill>
                <a:latin typeface="微软雅黑" panose="020B0503020204020204" charset="-122"/>
                <a:ea typeface="微软雅黑" panose="020B0503020204020204" charset="-122"/>
                <a:cs typeface="宋体" panose="02010600030101010101" pitchFamily="2" charset="-122"/>
              </a:rPr>
              <a:t>实验课配套有课件、实验手册，</a:t>
            </a:r>
            <a:r>
              <a:rPr lang="zh-CN" sz="2800" b="1">
                <a:solidFill>
                  <a:schemeClr val="tx1"/>
                </a:solidFill>
                <a:latin typeface="微软雅黑" panose="020B0503020204020204" charset="-122"/>
                <a:ea typeface="微软雅黑" panose="020B0503020204020204" charset="-122"/>
                <a:cs typeface="宋体" panose="02010600030101010101" pitchFamily="2" charset="-122"/>
              </a:rPr>
              <a:t>实验案例，实验习题等。</a:t>
            </a:r>
            <a:endParaRPr lang="zh-CN" sz="2800" b="1">
              <a:solidFill>
                <a:schemeClr val="tx1"/>
              </a:solidFill>
              <a:latin typeface="微软雅黑" panose="020B0503020204020204" charset="-122"/>
              <a:ea typeface="微软雅黑" panose="020B0503020204020204" charset="-122"/>
              <a:cs typeface="宋体" panose="02010600030101010101" pitchFamily="2" charset="-122"/>
            </a:endParaRPr>
          </a:p>
        </p:txBody>
      </p:sp>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t>实验</a:t>
            </a:r>
            <a:r>
              <a:rPr lang="zh-CN" altLang="en-US"/>
              <a:t>工具</a:t>
            </a:r>
            <a:endParaRPr lang="zh-CN" altLang="en-US"/>
          </a:p>
        </p:txBody>
      </p:sp>
      <p:sp>
        <p:nvSpPr>
          <p:cNvPr id="9" name="文本框 8"/>
          <p:cNvSpPr txBox="1"/>
          <p:nvPr/>
        </p:nvSpPr>
        <p:spPr>
          <a:xfrm>
            <a:off x="3023870" y="9103995"/>
            <a:ext cx="11657330" cy="645795"/>
          </a:xfrm>
          <a:prstGeom prst="rect">
            <a:avLst/>
          </a:prstGeom>
          <a:noFill/>
          <a:ln w="28575">
            <a:noFill/>
          </a:ln>
        </p:spPr>
        <p:txBody>
          <a:bodyPr wrap="square" lIns="0" tIns="0" rIns="0" bIns="0" rtlCol="0">
            <a:spAutoFit/>
          </a:bodyPr>
          <a:p>
            <a:pPr marL="71755" eaLnBrk="1" latinLnBrk="0" hangingPunct="1">
              <a:lnSpc>
                <a:spcPct val="150000"/>
              </a:lnSpc>
              <a:spcAft>
                <a:spcPts val="600"/>
              </a:spcAft>
              <a:buClr>
                <a:srgbClr val="254F7A"/>
              </a:buClr>
            </a:pPr>
            <a:r>
              <a:rPr lang="zh-CN" altLang="en-US" sz="2800" b="1">
                <a:solidFill>
                  <a:schemeClr val="tx1"/>
                </a:solidFill>
                <a:latin typeface="微软雅黑" panose="020B0503020204020204" charset="-122"/>
                <a:ea typeface="微软雅黑" panose="020B0503020204020204" charset="-122"/>
                <a:cs typeface="宋体" panose="02010600030101010101" pitchFamily="2" charset="-122"/>
              </a:rPr>
              <a:t>实验课配套有课件、实验手册，</a:t>
            </a:r>
            <a:r>
              <a:rPr lang="zh-CN" sz="2800" b="1">
                <a:solidFill>
                  <a:schemeClr val="tx1"/>
                </a:solidFill>
                <a:latin typeface="微软雅黑" panose="020B0503020204020204" charset="-122"/>
                <a:ea typeface="微软雅黑" panose="020B0503020204020204" charset="-122"/>
                <a:cs typeface="宋体" panose="02010600030101010101" pitchFamily="2" charset="-122"/>
              </a:rPr>
              <a:t>实验案例，实验习题等。</a:t>
            </a:r>
            <a:endParaRPr lang="zh-CN" sz="2800" b="1">
              <a:solidFill>
                <a:schemeClr val="tx1"/>
              </a:solidFill>
              <a:latin typeface="微软雅黑" panose="020B0503020204020204" charset="-122"/>
              <a:ea typeface="微软雅黑" panose="020B0503020204020204" charset="-122"/>
              <a:cs typeface="宋体" panose="02010600030101010101" pitchFamily="2" charset="-122"/>
            </a:endParaRPr>
          </a:p>
        </p:txBody>
      </p:sp>
      <p:pic>
        <p:nvPicPr>
          <p:cNvPr id="2" name="图片 1"/>
          <p:cNvPicPr>
            <a:picLocks noChangeAspect="1"/>
          </p:cNvPicPr>
          <p:nvPr/>
        </p:nvPicPr>
        <p:blipFill>
          <a:blip r:embed="rId1"/>
          <a:stretch>
            <a:fillRect/>
          </a:stretch>
        </p:blipFill>
        <p:spPr>
          <a:xfrm>
            <a:off x="2447290" y="1619885"/>
            <a:ext cx="11545570" cy="704786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t>实验</a:t>
            </a:r>
            <a:r>
              <a:rPr lang="zh-CN" altLang="en-US"/>
              <a:t>指导</a:t>
            </a:r>
            <a:endParaRPr lang="zh-CN" altLang="en-US"/>
          </a:p>
        </p:txBody>
      </p:sp>
      <p:sp>
        <p:nvSpPr>
          <p:cNvPr id="9" name="文本框 8"/>
          <p:cNvSpPr txBox="1"/>
          <p:nvPr/>
        </p:nvSpPr>
        <p:spPr>
          <a:xfrm>
            <a:off x="3023870" y="9103995"/>
            <a:ext cx="11657330" cy="645795"/>
          </a:xfrm>
          <a:prstGeom prst="rect">
            <a:avLst/>
          </a:prstGeom>
          <a:noFill/>
          <a:ln w="28575">
            <a:noFill/>
          </a:ln>
        </p:spPr>
        <p:txBody>
          <a:bodyPr wrap="square" lIns="0" tIns="0" rIns="0" bIns="0" rtlCol="0">
            <a:spAutoFit/>
          </a:bodyPr>
          <a:p>
            <a:pPr marL="71755" eaLnBrk="1" latinLnBrk="0" hangingPunct="1">
              <a:lnSpc>
                <a:spcPct val="150000"/>
              </a:lnSpc>
              <a:spcAft>
                <a:spcPts val="600"/>
              </a:spcAft>
              <a:buClr>
                <a:srgbClr val="254F7A"/>
              </a:buClr>
            </a:pPr>
            <a:r>
              <a:rPr lang="zh-CN" altLang="en-US" sz="2800" b="1">
                <a:solidFill>
                  <a:schemeClr val="tx1"/>
                </a:solidFill>
                <a:latin typeface="微软雅黑" panose="020B0503020204020204" charset="-122"/>
                <a:ea typeface="微软雅黑" panose="020B0503020204020204" charset="-122"/>
                <a:cs typeface="宋体" panose="02010600030101010101" pitchFamily="2" charset="-122"/>
              </a:rPr>
              <a:t>实验课配套有课件、实验手册，</a:t>
            </a:r>
            <a:r>
              <a:rPr lang="zh-CN" sz="2800" b="1">
                <a:solidFill>
                  <a:schemeClr val="tx1"/>
                </a:solidFill>
                <a:latin typeface="微软雅黑" panose="020B0503020204020204" charset="-122"/>
                <a:ea typeface="微软雅黑" panose="020B0503020204020204" charset="-122"/>
                <a:cs typeface="宋体" panose="02010600030101010101" pitchFamily="2" charset="-122"/>
              </a:rPr>
              <a:t>实验案例，实验习题等。</a:t>
            </a:r>
            <a:endParaRPr lang="zh-CN" sz="2800" b="1">
              <a:solidFill>
                <a:schemeClr val="tx1"/>
              </a:solidFill>
              <a:latin typeface="微软雅黑" panose="020B0503020204020204" charset="-122"/>
              <a:ea typeface="微软雅黑" panose="020B0503020204020204" charset="-122"/>
              <a:cs typeface="宋体" panose="02010600030101010101" pitchFamily="2" charset="-122"/>
            </a:endParaRPr>
          </a:p>
        </p:txBody>
      </p:sp>
      <p:pic>
        <p:nvPicPr>
          <p:cNvPr id="3" name="图片 2"/>
          <p:cNvPicPr>
            <a:picLocks noChangeAspect="1"/>
          </p:cNvPicPr>
          <p:nvPr/>
        </p:nvPicPr>
        <p:blipFill>
          <a:blip r:embed="rId1"/>
          <a:stretch>
            <a:fillRect/>
          </a:stretch>
        </p:blipFill>
        <p:spPr>
          <a:xfrm>
            <a:off x="1511300" y="1543685"/>
            <a:ext cx="12747625" cy="7700010"/>
          </a:xfrm>
          <a:prstGeom prst="rect">
            <a:avLst/>
          </a:prstGeom>
        </p:spPr>
      </p:pic>
      <p:pic>
        <p:nvPicPr>
          <p:cNvPr id="5" name="图片 4"/>
          <p:cNvPicPr>
            <a:picLocks noChangeAspect="1"/>
          </p:cNvPicPr>
          <p:nvPr/>
        </p:nvPicPr>
        <p:blipFill>
          <a:blip r:embed="rId2"/>
          <a:stretch>
            <a:fillRect/>
          </a:stretch>
        </p:blipFill>
        <p:spPr>
          <a:xfrm>
            <a:off x="12168505" y="2479675"/>
            <a:ext cx="5544820" cy="72898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t>教学</a:t>
            </a:r>
            <a:r>
              <a:rPr lang="zh-CN" altLang="en-US"/>
              <a:t>素材</a:t>
            </a:r>
            <a:endParaRPr lang="zh-CN" altLang="en-US"/>
          </a:p>
        </p:txBody>
      </p:sp>
      <p:pic>
        <p:nvPicPr>
          <p:cNvPr id="6" name="图片 5"/>
          <p:cNvPicPr>
            <a:picLocks noChangeAspect="1"/>
          </p:cNvPicPr>
          <p:nvPr/>
        </p:nvPicPr>
        <p:blipFill>
          <a:blip r:embed="rId1"/>
          <a:stretch>
            <a:fillRect/>
          </a:stretch>
        </p:blipFill>
        <p:spPr>
          <a:xfrm>
            <a:off x="1150620" y="2047240"/>
            <a:ext cx="9615170" cy="3324860"/>
          </a:xfrm>
          <a:prstGeom prst="rect">
            <a:avLst/>
          </a:prstGeom>
        </p:spPr>
      </p:pic>
      <p:pic>
        <p:nvPicPr>
          <p:cNvPr id="7" name="图片 6"/>
          <p:cNvPicPr>
            <a:picLocks noChangeAspect="1"/>
          </p:cNvPicPr>
          <p:nvPr/>
        </p:nvPicPr>
        <p:blipFill>
          <a:blip r:embed="rId2"/>
          <a:stretch>
            <a:fillRect/>
          </a:stretch>
        </p:blipFill>
        <p:spPr>
          <a:xfrm>
            <a:off x="862965" y="5503545"/>
            <a:ext cx="5251450" cy="3190875"/>
          </a:xfrm>
          <a:prstGeom prst="rect">
            <a:avLst/>
          </a:prstGeom>
        </p:spPr>
      </p:pic>
      <p:pic>
        <p:nvPicPr>
          <p:cNvPr id="8" name="图片 7"/>
          <p:cNvPicPr>
            <a:picLocks noChangeAspect="1"/>
          </p:cNvPicPr>
          <p:nvPr/>
        </p:nvPicPr>
        <p:blipFill>
          <a:blip r:embed="rId3"/>
          <a:stretch>
            <a:fillRect/>
          </a:stretch>
        </p:blipFill>
        <p:spPr>
          <a:xfrm>
            <a:off x="10007600" y="1758950"/>
            <a:ext cx="7463790" cy="7854315"/>
          </a:xfrm>
          <a:prstGeom prst="rect">
            <a:avLst/>
          </a:prstGeom>
        </p:spPr>
      </p:pic>
      <p:sp>
        <p:nvSpPr>
          <p:cNvPr id="9" name="文本框 8"/>
          <p:cNvSpPr txBox="1"/>
          <p:nvPr/>
        </p:nvSpPr>
        <p:spPr>
          <a:xfrm>
            <a:off x="1151255" y="8923020"/>
            <a:ext cx="11657330" cy="645795"/>
          </a:xfrm>
          <a:prstGeom prst="rect">
            <a:avLst/>
          </a:prstGeom>
          <a:noFill/>
          <a:ln w="28575">
            <a:noFill/>
          </a:ln>
        </p:spPr>
        <p:txBody>
          <a:bodyPr wrap="square" lIns="0" tIns="0" rIns="0" bIns="0" rtlCol="0">
            <a:spAutoFit/>
          </a:bodyPr>
          <a:p>
            <a:pPr marL="71755" eaLnBrk="1" latinLnBrk="0" hangingPunct="1">
              <a:lnSpc>
                <a:spcPct val="150000"/>
              </a:lnSpc>
              <a:spcAft>
                <a:spcPts val="600"/>
              </a:spcAft>
              <a:buClr>
                <a:srgbClr val="254F7A"/>
              </a:buClr>
            </a:pPr>
            <a:r>
              <a:rPr lang="zh-CN" altLang="en-US" sz="2800" b="1">
                <a:solidFill>
                  <a:schemeClr val="tx1"/>
                </a:solidFill>
                <a:latin typeface="微软雅黑" panose="020B0503020204020204" charset="-122"/>
                <a:ea typeface="微软雅黑" panose="020B0503020204020204" charset="-122"/>
                <a:cs typeface="宋体" panose="02010600030101010101" pitchFamily="2" charset="-122"/>
              </a:rPr>
              <a:t>实验课配套有课件、实验手册，</a:t>
            </a:r>
            <a:r>
              <a:rPr lang="zh-CN" sz="2800" b="1">
                <a:solidFill>
                  <a:schemeClr val="tx1"/>
                </a:solidFill>
                <a:latin typeface="微软雅黑" panose="020B0503020204020204" charset="-122"/>
                <a:ea typeface="微软雅黑" panose="020B0503020204020204" charset="-122"/>
                <a:cs typeface="宋体" panose="02010600030101010101" pitchFamily="2" charset="-122"/>
              </a:rPr>
              <a:t>实验案例，实验习题。</a:t>
            </a:r>
            <a:endParaRPr lang="zh-CN" sz="2800" b="1">
              <a:solidFill>
                <a:schemeClr val="tx1"/>
              </a:solidFill>
              <a:latin typeface="微软雅黑" panose="020B0503020204020204" charset="-122"/>
              <a:ea typeface="微软雅黑" panose="020B0503020204020204" charset="-122"/>
              <a:cs typeface="宋体" panose="02010600030101010101" pitchFamily="2"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t>教学</a:t>
            </a:r>
            <a:r>
              <a:rPr lang="zh-CN" altLang="en-US"/>
              <a:t>素材</a:t>
            </a:r>
            <a:endParaRPr lang="zh-CN" altLang="en-US"/>
          </a:p>
        </p:txBody>
      </p:sp>
      <p:sp>
        <p:nvSpPr>
          <p:cNvPr id="9" name="文本框 8"/>
          <p:cNvSpPr txBox="1"/>
          <p:nvPr/>
        </p:nvSpPr>
        <p:spPr>
          <a:xfrm>
            <a:off x="3023870" y="9103995"/>
            <a:ext cx="11657330" cy="645795"/>
          </a:xfrm>
          <a:prstGeom prst="rect">
            <a:avLst/>
          </a:prstGeom>
          <a:noFill/>
          <a:ln w="28575">
            <a:noFill/>
          </a:ln>
        </p:spPr>
        <p:txBody>
          <a:bodyPr wrap="square" lIns="0" tIns="0" rIns="0" bIns="0" rtlCol="0">
            <a:spAutoFit/>
          </a:bodyPr>
          <a:p>
            <a:pPr marL="71755" eaLnBrk="1" latinLnBrk="0" hangingPunct="1">
              <a:lnSpc>
                <a:spcPct val="150000"/>
              </a:lnSpc>
              <a:spcAft>
                <a:spcPts val="600"/>
              </a:spcAft>
              <a:buClr>
                <a:srgbClr val="254F7A"/>
              </a:buClr>
            </a:pPr>
            <a:r>
              <a:rPr lang="zh-CN" altLang="en-US" sz="2800" b="1">
                <a:solidFill>
                  <a:schemeClr val="tx1"/>
                </a:solidFill>
                <a:latin typeface="微软雅黑" panose="020B0503020204020204" charset="-122"/>
                <a:ea typeface="微软雅黑" panose="020B0503020204020204" charset="-122"/>
                <a:cs typeface="宋体" panose="02010600030101010101" pitchFamily="2" charset="-122"/>
              </a:rPr>
              <a:t>实验课配套有课件、实验手册，</a:t>
            </a:r>
            <a:r>
              <a:rPr lang="zh-CN" sz="2800" b="1">
                <a:solidFill>
                  <a:schemeClr val="tx1"/>
                </a:solidFill>
                <a:latin typeface="微软雅黑" panose="020B0503020204020204" charset="-122"/>
                <a:ea typeface="微软雅黑" panose="020B0503020204020204" charset="-122"/>
                <a:cs typeface="宋体" panose="02010600030101010101" pitchFamily="2" charset="-122"/>
              </a:rPr>
              <a:t>实验案例，实验习题等。</a:t>
            </a:r>
            <a:endParaRPr lang="zh-CN" sz="2800" b="1">
              <a:solidFill>
                <a:schemeClr val="tx1"/>
              </a:solidFill>
              <a:latin typeface="微软雅黑" panose="020B0503020204020204" charset="-122"/>
              <a:ea typeface="微软雅黑" panose="020B0503020204020204" charset="-122"/>
              <a:cs typeface="宋体" panose="02010600030101010101" pitchFamily="2" charset="-122"/>
            </a:endParaRPr>
          </a:p>
        </p:txBody>
      </p:sp>
      <p:pic>
        <p:nvPicPr>
          <p:cNvPr id="11" name="图片 10"/>
          <p:cNvPicPr>
            <a:picLocks noChangeAspect="1"/>
          </p:cNvPicPr>
          <p:nvPr/>
        </p:nvPicPr>
        <p:blipFill>
          <a:blip r:embed="rId1"/>
          <a:stretch>
            <a:fillRect/>
          </a:stretch>
        </p:blipFill>
        <p:spPr>
          <a:xfrm>
            <a:off x="3094990" y="1910715"/>
            <a:ext cx="12262485" cy="719328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7175" y="635"/>
            <a:ext cx="18545175" cy="104438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 name="图片 9" descr="background-0101"/>
          <p:cNvPicPr>
            <a:picLocks noChangeAspect="1"/>
          </p:cNvPicPr>
          <p:nvPr/>
        </p:nvPicPr>
        <p:blipFill>
          <a:blip r:embed="rId1"/>
          <a:srcRect l="5701" t="54492" r="43213" b="8087"/>
          <a:stretch>
            <a:fillRect/>
          </a:stretch>
        </p:blipFill>
        <p:spPr>
          <a:xfrm>
            <a:off x="-315595" y="2976245"/>
            <a:ext cx="8689340" cy="4774565"/>
          </a:xfrm>
          <a:prstGeom prst="rect">
            <a:avLst/>
          </a:prstGeom>
        </p:spPr>
      </p:pic>
      <p:grpSp>
        <p:nvGrpSpPr>
          <p:cNvPr id="7" name="组合 6"/>
          <p:cNvGrpSpPr/>
          <p:nvPr/>
        </p:nvGrpSpPr>
        <p:grpSpPr>
          <a:xfrm rot="0">
            <a:off x="6236335" y="2972435"/>
            <a:ext cx="12071350" cy="4777740"/>
            <a:chOff x="4257077" y="2119893"/>
            <a:chExt cx="5955804" cy="2356960"/>
          </a:xfrm>
          <a:solidFill>
            <a:srgbClr val="0151CC"/>
          </a:solidFill>
        </p:grpSpPr>
        <p:sp>
          <p:nvSpPr>
            <p:cNvPr id="6" name="等腰三角形 5"/>
            <p:cNvSpPr/>
            <p:nvPr/>
          </p:nvSpPr>
          <p:spPr>
            <a:xfrm rot="16200000">
              <a:off x="4224440" y="3094390"/>
              <a:ext cx="473237" cy="40796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4552497" y="2119893"/>
              <a:ext cx="5660384" cy="23569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nSpc>
                  <a:spcPct val="125000"/>
                </a:lnSpc>
                <a:spcBef>
                  <a:spcPts val="1200"/>
                </a:spcBef>
              </a:pPr>
              <a:endParaRPr lang="zh-CN" altLang="zh-CN" sz="1600" b="1" dirty="0" smtClean="0">
                <a:solidFill>
                  <a:schemeClr val="bg1"/>
                </a:solidFill>
                <a:latin typeface="微软雅黑" panose="020B0503020204020204" charset="-122"/>
                <a:ea typeface="微软雅黑" panose="020B0503020204020204" charset="-122"/>
                <a:sym typeface="+mn-ea"/>
              </a:endParaRPr>
            </a:p>
          </p:txBody>
        </p:sp>
      </p:grpSp>
      <p:sp>
        <p:nvSpPr>
          <p:cNvPr id="11" name="文本框 10"/>
          <p:cNvSpPr txBox="1"/>
          <p:nvPr/>
        </p:nvSpPr>
        <p:spPr>
          <a:xfrm>
            <a:off x="10050145" y="5069840"/>
            <a:ext cx="6996430" cy="583565"/>
          </a:xfrm>
          <a:prstGeom prst="rect">
            <a:avLst/>
          </a:prstGeom>
          <a:noFill/>
        </p:spPr>
        <p:txBody>
          <a:bodyPr wrap="square" rtlCol="0">
            <a:spAutoFit/>
          </a:bodyPr>
          <a:p>
            <a:r>
              <a:rPr lang="zh-CN" sz="3200" b="1">
                <a:solidFill>
                  <a:schemeClr val="bg1"/>
                </a:solidFill>
                <a:latin typeface="微软雅黑" panose="020B0503020204020204" charset="-122"/>
                <a:ea typeface="微软雅黑" panose="020B0503020204020204" charset="-122"/>
                <a:cs typeface="微软雅黑" panose="020B0503020204020204" charset="-122"/>
                <a:sym typeface="+mn-ea"/>
              </a:rPr>
              <a:t>教师</a:t>
            </a:r>
            <a:r>
              <a:rPr lang="zh-CN" sz="3200" b="1">
                <a:solidFill>
                  <a:schemeClr val="bg1"/>
                </a:solidFill>
                <a:latin typeface="微软雅黑" panose="020B0503020204020204" charset="-122"/>
                <a:ea typeface="微软雅黑" panose="020B0503020204020204" charset="-122"/>
                <a:cs typeface="微软雅黑" panose="020B0503020204020204" charset="-122"/>
                <a:sym typeface="+mn-ea"/>
              </a:rPr>
              <a:t>介绍</a:t>
            </a:r>
            <a:endParaRPr lang="zh-CN" sz="32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5" name="文本框 24"/>
          <p:cNvSpPr txBox="1"/>
          <p:nvPr/>
        </p:nvSpPr>
        <p:spPr>
          <a:xfrm>
            <a:off x="8629015" y="4977131"/>
            <a:ext cx="1958975" cy="768350"/>
          </a:xfrm>
          <a:prstGeom prst="rect">
            <a:avLst/>
          </a:prstGeom>
          <a:noFill/>
          <a:extLst>
            <a:ext uri="{909E8E84-426E-40DD-AFC4-6F175D3DCCD1}">
              <a14:hiddenFill xmlns:a14="http://schemas.microsoft.com/office/drawing/2010/main">
                <a:solidFill>
                  <a:srgbClr val="0151CC"/>
                </a:solidFill>
              </a14:hiddenFill>
            </a:ext>
          </a:extLst>
        </p:spPr>
        <p:txBody>
          <a:bodyPr wrap="square" rtlCol="0">
            <a:spAutoFit/>
          </a:bodyPr>
          <a:p>
            <a:pPr algn="l"/>
            <a:r>
              <a:rPr lang="en-US" altLang="zh-CN" sz="4400" b="1">
                <a:solidFill>
                  <a:schemeClr val="bg1"/>
                </a:solidFill>
                <a:latin typeface="微软雅黑" panose="020B0503020204020204" charset="-122"/>
                <a:ea typeface="微软雅黑" panose="020B0503020204020204" charset="-122"/>
              </a:rPr>
              <a:t>01</a:t>
            </a:r>
            <a:endParaRPr lang="en-US" altLang="zh-CN" sz="4400" b="1">
              <a:solidFill>
                <a:schemeClr val="bg1"/>
              </a:solidFill>
              <a:latin typeface="微软雅黑" panose="020B0503020204020204" charset="-122"/>
              <a:ea typeface="微软雅黑" panose="020B0503020204020204" charset="-122"/>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t>教学</a:t>
            </a:r>
            <a:r>
              <a:rPr lang="zh-CN" altLang="en-US"/>
              <a:t>素材</a:t>
            </a:r>
            <a:endParaRPr lang="zh-CN" altLang="en-US"/>
          </a:p>
        </p:txBody>
      </p:sp>
      <p:sp>
        <p:nvSpPr>
          <p:cNvPr id="9" name="文本框 8"/>
          <p:cNvSpPr txBox="1"/>
          <p:nvPr/>
        </p:nvSpPr>
        <p:spPr>
          <a:xfrm>
            <a:off x="3023870" y="9103995"/>
            <a:ext cx="11657330" cy="645795"/>
          </a:xfrm>
          <a:prstGeom prst="rect">
            <a:avLst/>
          </a:prstGeom>
          <a:noFill/>
          <a:ln w="28575">
            <a:noFill/>
          </a:ln>
        </p:spPr>
        <p:txBody>
          <a:bodyPr wrap="square" lIns="0" tIns="0" rIns="0" bIns="0" rtlCol="0">
            <a:spAutoFit/>
          </a:bodyPr>
          <a:p>
            <a:pPr marL="71755" eaLnBrk="1" latinLnBrk="0" hangingPunct="1">
              <a:lnSpc>
                <a:spcPct val="150000"/>
              </a:lnSpc>
              <a:spcAft>
                <a:spcPts val="600"/>
              </a:spcAft>
              <a:buClr>
                <a:srgbClr val="254F7A"/>
              </a:buClr>
            </a:pPr>
            <a:r>
              <a:rPr lang="zh-CN" altLang="en-US" sz="2800" b="1">
                <a:solidFill>
                  <a:schemeClr val="tx1"/>
                </a:solidFill>
                <a:latin typeface="微软雅黑" panose="020B0503020204020204" charset="-122"/>
                <a:ea typeface="微软雅黑" panose="020B0503020204020204" charset="-122"/>
                <a:cs typeface="宋体" panose="02010600030101010101" pitchFamily="2" charset="-122"/>
              </a:rPr>
              <a:t>实验课配套有课件、实验手册，</a:t>
            </a:r>
            <a:r>
              <a:rPr lang="zh-CN" sz="2800" b="1">
                <a:solidFill>
                  <a:schemeClr val="tx1"/>
                </a:solidFill>
                <a:latin typeface="微软雅黑" panose="020B0503020204020204" charset="-122"/>
                <a:ea typeface="微软雅黑" panose="020B0503020204020204" charset="-122"/>
                <a:cs typeface="宋体" panose="02010600030101010101" pitchFamily="2" charset="-122"/>
              </a:rPr>
              <a:t>实验案例，实验习题等。</a:t>
            </a:r>
            <a:endParaRPr lang="zh-CN" sz="2800" b="1">
              <a:solidFill>
                <a:schemeClr val="tx1"/>
              </a:solidFill>
              <a:latin typeface="微软雅黑" panose="020B0503020204020204" charset="-122"/>
              <a:ea typeface="微软雅黑" panose="020B0503020204020204" charset="-122"/>
              <a:cs typeface="宋体" panose="02010600030101010101" pitchFamily="2" charset="-122"/>
            </a:endParaRPr>
          </a:p>
        </p:txBody>
      </p:sp>
      <p:pic>
        <p:nvPicPr>
          <p:cNvPr id="6" name="图片 5"/>
          <p:cNvPicPr>
            <a:picLocks noChangeAspect="1"/>
          </p:cNvPicPr>
          <p:nvPr/>
        </p:nvPicPr>
        <p:blipFill>
          <a:blip r:embed="rId1"/>
          <a:stretch>
            <a:fillRect/>
          </a:stretch>
        </p:blipFill>
        <p:spPr>
          <a:xfrm>
            <a:off x="2590800" y="2118995"/>
            <a:ext cx="13235305" cy="612838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912600" y="123342"/>
            <a:ext cx="16453800" cy="1058454"/>
          </a:xfrm>
        </p:spPr>
        <p:txBody>
          <a:bodyPr/>
          <a:lstStyle/>
          <a:p>
            <a:r>
              <a:rPr lang="zh-CN" altLang="en-US"/>
              <a:t>工具：取证大师和鉴证大师</a:t>
            </a:r>
            <a:endParaRPr lang="zh-CN" altLang="en-US"/>
          </a:p>
        </p:txBody>
      </p:sp>
      <p:pic>
        <p:nvPicPr>
          <p:cNvPr id="2" name="图片 1"/>
          <p:cNvPicPr>
            <a:picLocks noChangeAspect="1"/>
          </p:cNvPicPr>
          <p:nvPr/>
        </p:nvPicPr>
        <p:blipFill>
          <a:blip r:embed="rId1"/>
          <a:stretch>
            <a:fillRect/>
          </a:stretch>
        </p:blipFill>
        <p:spPr>
          <a:xfrm>
            <a:off x="775335" y="1851025"/>
            <a:ext cx="13468985" cy="7274560"/>
          </a:xfrm>
          <a:prstGeom prst="rect">
            <a:avLst/>
          </a:prstGeom>
        </p:spPr>
      </p:pic>
      <p:pic>
        <p:nvPicPr>
          <p:cNvPr id="3" name="图片 2"/>
          <p:cNvPicPr>
            <a:picLocks noChangeAspect="1"/>
          </p:cNvPicPr>
          <p:nvPr/>
        </p:nvPicPr>
        <p:blipFill>
          <a:blip r:embed="rId2"/>
          <a:stretch>
            <a:fillRect/>
          </a:stretch>
        </p:blipFill>
        <p:spPr>
          <a:xfrm>
            <a:off x="5574665" y="3186430"/>
            <a:ext cx="11791950" cy="613600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912600" y="123342"/>
            <a:ext cx="16453800" cy="1058454"/>
          </a:xfrm>
        </p:spPr>
        <p:txBody>
          <a:bodyPr/>
          <a:lstStyle/>
          <a:p>
            <a:r>
              <a:rPr lang="zh-CN" altLang="en-US"/>
              <a:t>工具：</a:t>
            </a:r>
            <a:r>
              <a:rPr lang="en-US" altLang="zh-CN"/>
              <a:t>Myhex</a:t>
            </a:r>
            <a:r>
              <a:rPr lang="zh-CN" altLang="en-US"/>
              <a:t>和</a:t>
            </a:r>
            <a:r>
              <a:rPr lang="en-US" altLang="zh-CN"/>
              <a:t>Winhex</a:t>
            </a:r>
            <a:endParaRPr lang="en-US" altLang="zh-CN"/>
          </a:p>
        </p:txBody>
      </p:sp>
      <p:pic>
        <p:nvPicPr>
          <p:cNvPr id="2" name="图片 1"/>
          <p:cNvPicPr>
            <a:picLocks noChangeAspect="1"/>
          </p:cNvPicPr>
          <p:nvPr/>
        </p:nvPicPr>
        <p:blipFill>
          <a:blip r:embed="rId1"/>
          <a:stretch>
            <a:fillRect/>
          </a:stretch>
        </p:blipFill>
        <p:spPr>
          <a:xfrm>
            <a:off x="912495" y="1760855"/>
            <a:ext cx="7741920" cy="5466715"/>
          </a:xfrm>
          <a:prstGeom prst="rect">
            <a:avLst/>
          </a:prstGeom>
        </p:spPr>
      </p:pic>
      <p:pic>
        <p:nvPicPr>
          <p:cNvPr id="5" name="图片 4"/>
          <p:cNvPicPr>
            <a:picLocks noChangeAspect="1"/>
          </p:cNvPicPr>
          <p:nvPr/>
        </p:nvPicPr>
        <p:blipFill>
          <a:blip r:embed="rId2"/>
          <a:stretch>
            <a:fillRect/>
          </a:stretch>
        </p:blipFill>
        <p:spPr>
          <a:xfrm>
            <a:off x="5357495" y="3261995"/>
            <a:ext cx="12009120" cy="659701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36332" y="-78095"/>
            <a:ext cx="18542886" cy="10442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en-US" altLang="zh-CN"/>
          </a:p>
        </p:txBody>
      </p:sp>
      <p:sp>
        <p:nvSpPr>
          <p:cNvPr id="13" name="矩形 12"/>
          <p:cNvSpPr/>
          <p:nvPr/>
        </p:nvSpPr>
        <p:spPr>
          <a:xfrm>
            <a:off x="-443951" y="2972703"/>
            <a:ext cx="7280011" cy="477524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6236694" y="2972068"/>
            <a:ext cx="12069860" cy="4777150"/>
            <a:chOff x="4257077" y="2119893"/>
            <a:chExt cx="5955804" cy="2356960"/>
          </a:xfrm>
          <a:solidFill>
            <a:srgbClr val="0151CC"/>
          </a:solidFill>
        </p:grpSpPr>
        <p:sp>
          <p:nvSpPr>
            <p:cNvPr id="8" name="等腰三角形 7"/>
            <p:cNvSpPr/>
            <p:nvPr/>
          </p:nvSpPr>
          <p:spPr>
            <a:xfrm rot="16200000">
              <a:off x="4224440" y="3094390"/>
              <a:ext cx="473237" cy="40796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552497" y="2119893"/>
              <a:ext cx="5660384" cy="23569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spcBef>
                  <a:spcPts val="1200"/>
                </a:spcBef>
              </a:pPr>
              <a:endParaRPr lang="zh-CN" altLang="zh-CN" sz="1600" b="1" dirty="0" smtClean="0">
                <a:solidFill>
                  <a:schemeClr val="bg1"/>
                </a:solidFill>
                <a:latin typeface="微软雅黑" panose="020B0503020204020204" charset="-122"/>
                <a:ea typeface="微软雅黑" panose="020B0503020204020204" charset="-122"/>
                <a:sym typeface="+mn-ea"/>
              </a:endParaRPr>
            </a:p>
          </p:txBody>
        </p:sp>
      </p:grpSp>
      <p:sp>
        <p:nvSpPr>
          <p:cNvPr id="3" name="文本框 2"/>
          <p:cNvSpPr txBox="1"/>
          <p:nvPr/>
        </p:nvSpPr>
        <p:spPr>
          <a:xfrm>
            <a:off x="9578921" y="5068897"/>
            <a:ext cx="7466678" cy="583565"/>
          </a:xfrm>
          <a:prstGeom prst="rect">
            <a:avLst/>
          </a:prstGeom>
          <a:noFill/>
        </p:spPr>
        <p:txBody>
          <a:bodyPr wrap="square" rtlCol="0">
            <a:spAutoFit/>
          </a:bodyPr>
          <a:lstStyle/>
          <a:p>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实训</a:t>
            </a:r>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计划</a:t>
            </a:r>
            <a:endPar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5" name="文本框 24"/>
          <p:cNvSpPr txBox="1"/>
          <p:nvPr/>
        </p:nvSpPr>
        <p:spPr>
          <a:xfrm>
            <a:off x="8629015" y="4976495"/>
            <a:ext cx="1184275" cy="768350"/>
          </a:xfrm>
          <a:prstGeom prst="rect">
            <a:avLst/>
          </a:prstGeom>
          <a:noFill/>
          <a:extLst>
            <a:ext uri="{909E8E84-426E-40DD-AFC4-6F175D3DCCD1}">
              <a14:hiddenFill xmlns:a14="http://schemas.microsoft.com/office/drawing/2010/main">
                <a:solidFill>
                  <a:srgbClr val="0151CC"/>
                </a:solidFill>
              </a14:hiddenFill>
            </a:ext>
          </a:extLst>
        </p:spPr>
        <p:txBody>
          <a:bodyPr wrap="square" rtlCol="0">
            <a:spAutoFit/>
          </a:bodyPr>
          <a:lstStyle/>
          <a:p>
            <a:pPr algn="l"/>
            <a:r>
              <a:rPr lang="en-US" altLang="zh-CN" sz="4400" b="1">
                <a:solidFill>
                  <a:schemeClr val="bg1"/>
                </a:solidFill>
                <a:latin typeface="微软雅黑" panose="020B0503020204020204" charset="-122"/>
                <a:ea typeface="微软雅黑" panose="020B0503020204020204" charset="-122"/>
              </a:rPr>
              <a:t>03</a:t>
            </a:r>
            <a:endParaRPr lang="en-US" altLang="zh-CN" sz="4400" b="1">
              <a:solidFill>
                <a:schemeClr val="bg1"/>
              </a:solidFill>
              <a:latin typeface="微软雅黑" panose="020B0503020204020204" charset="-122"/>
              <a:ea typeface="微软雅黑" panose="020B0503020204020204" charset="-122"/>
            </a:endParaRPr>
          </a:p>
        </p:txBody>
      </p:sp>
      <p:pic>
        <p:nvPicPr>
          <p:cNvPr id="35" name="图像" descr="图像"/>
          <p:cNvPicPr>
            <a:picLocks noChangeAspect="1"/>
          </p:cNvPicPr>
          <p:nvPr/>
        </p:nvPicPr>
        <p:blipFill>
          <a:blip r:embed="rId1"/>
          <a:srcRect l="6697" t="8678" r="6697" b="5804"/>
          <a:stretch>
            <a:fillRect/>
          </a:stretch>
        </p:blipFill>
        <p:spPr>
          <a:xfrm rot="16200000">
            <a:off x="1493733" y="4008208"/>
            <a:ext cx="3186450" cy="2719831"/>
          </a:xfrm>
          <a:prstGeom prst="rect">
            <a:avLst/>
          </a:prstGeom>
          <a:ln w="12700">
            <a:miter lim="400000"/>
            <a:headEnd/>
            <a:tailEnd/>
          </a:ln>
        </p:spPr>
      </p:pic>
    </p:spTree>
    <p:custDataLst>
      <p:tags r:id="rId2"/>
    </p:custData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19050"/>
            <a:ext cx="10515600" cy="1325563"/>
          </a:xfrm>
          <a:prstGeom prst="rect">
            <a:avLst/>
          </a:prstGeom>
        </p:spPr>
        <p:txBody>
          <a:bodyPr/>
          <a:lstStyle/>
          <a:p>
            <a:r>
              <a:rPr lang="zh-CN">
                <a:solidFill>
                  <a:srgbClr val="FFFFFF"/>
                </a:solidFill>
              </a:rPr>
              <a:t>实验计划（四次</a:t>
            </a:r>
            <a:r>
              <a:rPr lang="zh-CN">
                <a:solidFill>
                  <a:srgbClr val="FFFFFF"/>
                </a:solidFill>
              </a:rPr>
              <a:t>）</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22070" y="2347595"/>
            <a:ext cx="16506825" cy="7627620"/>
          </a:xfrm>
          <a:prstGeom prst="rect">
            <a:avLst/>
          </a:prstGeom>
        </p:spPr>
        <p:txBody>
          <a:bodyPr>
            <a:normAutofit/>
          </a:bodyPr>
          <a:lstStyle/>
          <a:p>
            <a:pPr marL="0" indent="0" eaLnBrk="1" hangingPunct="1">
              <a:buNone/>
            </a:pPr>
            <a:r>
              <a:rPr lang="en-US" altLang="zh-CN" dirty="0">
                <a:sym typeface="+mn-ea"/>
              </a:rPr>
              <a:t>1</a:t>
            </a:r>
            <a:r>
              <a:rPr lang="zh-CN" altLang="en-US" dirty="0">
                <a:sym typeface="+mn-ea"/>
              </a:rPr>
              <a:t>、熟悉实验环境；取证软件基础操作；</a:t>
            </a:r>
            <a:endParaRPr lang="en-US" altLang="zh-CN" dirty="0"/>
          </a:p>
          <a:p>
            <a:pPr marL="0" indent="0" eaLnBrk="1" hangingPunct="1">
              <a:buNone/>
            </a:pPr>
            <a:r>
              <a:rPr lang="en-US" altLang="zh-CN" dirty="0">
                <a:sym typeface="+mn-ea"/>
              </a:rPr>
              <a:t>2</a:t>
            </a:r>
            <a:r>
              <a:rPr lang="zh-CN" altLang="en-US" dirty="0">
                <a:sym typeface="+mn-ea"/>
              </a:rPr>
              <a:t>、过滤与组合过滤</a:t>
            </a:r>
            <a:r>
              <a:rPr lang="zh-CN" altLang="en-US" dirty="0" smtClean="0">
                <a:sym typeface="+mn-ea"/>
              </a:rPr>
              <a:t>；</a:t>
            </a:r>
            <a:endParaRPr lang="en-US" altLang="zh-CN" dirty="0" smtClean="0"/>
          </a:p>
          <a:p>
            <a:pPr marL="0" indent="0" eaLnBrk="1" hangingPunct="1">
              <a:buNone/>
            </a:pPr>
            <a:r>
              <a:rPr lang="en-US" altLang="zh-CN" dirty="0" smtClean="0">
                <a:sym typeface="+mn-ea"/>
              </a:rPr>
              <a:t>3</a:t>
            </a:r>
            <a:r>
              <a:rPr lang="zh-CN" altLang="en-US" dirty="0">
                <a:sym typeface="+mn-ea"/>
              </a:rPr>
              <a:t>、磁盘快照</a:t>
            </a:r>
            <a:r>
              <a:rPr lang="zh-CN" altLang="en-US" dirty="0" smtClean="0">
                <a:sym typeface="+mn-ea"/>
              </a:rPr>
              <a:t>；</a:t>
            </a:r>
            <a:r>
              <a:rPr lang="zh-CN" altLang="en-US" dirty="0">
                <a:sym typeface="+mn-ea"/>
              </a:rPr>
              <a:t>文件签名</a:t>
            </a:r>
            <a:r>
              <a:rPr lang="zh-CN" altLang="en-US" dirty="0" smtClean="0">
                <a:sym typeface="+mn-ea"/>
              </a:rPr>
              <a:t>；搜索；证据固定和磁盘镜像；哈希</a:t>
            </a:r>
            <a:endParaRPr lang="en-US" altLang="zh-CN" dirty="0" smtClean="0"/>
          </a:p>
          <a:p>
            <a:pPr marL="0" indent="0" eaLnBrk="1" hangingPunct="1">
              <a:buNone/>
            </a:pPr>
            <a:r>
              <a:rPr lang="en-US" altLang="zh-CN" dirty="0" smtClean="0">
                <a:sym typeface="+mn-ea"/>
              </a:rPr>
              <a:t>4</a:t>
            </a:r>
            <a:r>
              <a:rPr lang="zh-CN" altLang="en-US" dirty="0" smtClean="0">
                <a:sym typeface="+mn-ea"/>
              </a:rPr>
              <a:t>、文件系统和数据恢复（</a:t>
            </a:r>
            <a:r>
              <a:rPr lang="en-US" altLang="zh-CN" dirty="0" smtClean="0">
                <a:sym typeface="+mn-ea"/>
              </a:rPr>
              <a:t>MBR</a:t>
            </a:r>
            <a:r>
              <a:rPr lang="zh-CN" altLang="en-US" dirty="0" smtClean="0">
                <a:sym typeface="+mn-ea"/>
              </a:rPr>
              <a:t>，</a:t>
            </a:r>
            <a:r>
              <a:rPr lang="en-US" altLang="zh-CN" dirty="0" smtClean="0">
                <a:sym typeface="+mn-ea"/>
              </a:rPr>
              <a:t>FAT</a:t>
            </a:r>
            <a:r>
              <a:rPr lang="zh-CN" altLang="en-US" dirty="0" smtClean="0">
                <a:sym typeface="+mn-ea"/>
              </a:rPr>
              <a:t>文件系统，</a:t>
            </a:r>
            <a:r>
              <a:rPr lang="en-US" altLang="zh-CN" dirty="0" smtClean="0">
                <a:sym typeface="+mn-ea"/>
              </a:rPr>
              <a:t>NTFS</a:t>
            </a:r>
            <a:r>
              <a:rPr lang="zh-CN" altLang="en-US" dirty="0" smtClean="0">
                <a:sym typeface="+mn-ea"/>
              </a:rPr>
              <a:t>文件系统）</a:t>
            </a:r>
            <a:endParaRPr lang="en-US" altLang="zh-CN" dirty="0" smtClean="0"/>
          </a:p>
          <a:p>
            <a:pPr marL="0" indent="0" eaLnBrk="1" hangingPunct="1">
              <a:buNone/>
            </a:pPr>
            <a:r>
              <a:rPr lang="en-US" altLang="zh-CN" dirty="0" smtClean="0">
                <a:sym typeface="+mn-ea"/>
              </a:rPr>
              <a:t>5</a:t>
            </a:r>
            <a:r>
              <a:rPr lang="zh-CN" altLang="en-US" dirty="0" smtClean="0">
                <a:sym typeface="+mn-ea"/>
              </a:rPr>
              <a:t>、</a:t>
            </a:r>
            <a:r>
              <a:rPr lang="en-US" altLang="zh-CN" dirty="0" smtClean="0">
                <a:sym typeface="+mn-ea"/>
              </a:rPr>
              <a:t>Windows</a:t>
            </a:r>
            <a:r>
              <a:rPr lang="zh-CN" altLang="en-US" dirty="0" smtClean="0">
                <a:sym typeface="+mn-ea"/>
              </a:rPr>
              <a:t>取证，</a:t>
            </a:r>
            <a:r>
              <a:rPr lang="en-US" altLang="zh-CN" dirty="0" smtClean="0">
                <a:sym typeface="+mn-ea"/>
              </a:rPr>
              <a:t>LNK</a:t>
            </a:r>
            <a:r>
              <a:rPr lang="zh-CN" altLang="en-US" dirty="0" smtClean="0">
                <a:sym typeface="+mn-ea"/>
              </a:rPr>
              <a:t>文件、跳转列表、日志分析</a:t>
            </a:r>
            <a:endParaRPr lang="en-US" altLang="zh-CN" dirty="0" smtClean="0"/>
          </a:p>
          <a:p>
            <a:pPr marL="0" indent="0" eaLnBrk="1" hangingPunct="1">
              <a:buNone/>
            </a:pPr>
            <a:r>
              <a:rPr lang="en-US" altLang="zh-CN" dirty="0" smtClean="0">
                <a:sym typeface="+mn-ea"/>
              </a:rPr>
              <a:t>6</a:t>
            </a:r>
            <a:r>
              <a:rPr lang="zh-CN" altLang="en-US" dirty="0" smtClean="0">
                <a:sym typeface="+mn-ea"/>
              </a:rPr>
              <a:t>、互联网行为分析，浏览器记录、电子邮件、百度网盘</a:t>
            </a:r>
            <a:endParaRPr lang="en-US" altLang="zh-CN" dirty="0" smtClean="0"/>
          </a:p>
          <a:p>
            <a:pPr marL="0" indent="0" eaLnBrk="1" hangingPunct="1">
              <a:buNone/>
            </a:pPr>
            <a:r>
              <a:rPr lang="en-US" altLang="zh-CN" dirty="0" smtClean="0">
                <a:sym typeface="+mn-ea"/>
              </a:rPr>
              <a:t>7</a:t>
            </a:r>
            <a:r>
              <a:rPr lang="zh-CN" altLang="en-US" dirty="0" smtClean="0">
                <a:sym typeface="+mn-ea"/>
              </a:rPr>
              <a:t>、基于给定的镜像文件，按照正规格式，撰写司法鉴定意见书</a:t>
            </a:r>
            <a:endParaRPr lang="en-US" altLang="zh-CN" dirty="0" smtClean="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endParaRPr lang="zh-CN" sz="3200">
              <a:sym typeface="+mn-ea"/>
            </a:endParaRPr>
          </a:p>
        </p:txBody>
      </p:sp>
    </p:spTree>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5" name="文本占位符 1"/>
          <p:cNvSpPr txBox="1"/>
          <p:nvPr>
            <p:ph type="body" idx="4294967295"/>
          </p:nvPr>
        </p:nvSpPr>
        <p:spPr>
          <a:xfrm>
            <a:off x="1136015" y="3415665"/>
            <a:ext cx="16339185" cy="6355715"/>
          </a:xfrm>
          <a:prstGeom prst="rect">
            <a:avLst/>
          </a:prstGeom>
        </p:spPr>
        <p:txBody>
          <a:bodyPr lIns="45729" tIns="45729" rIns="45729" bIns="45729">
            <a:noAutofit/>
          </a:bodyPr>
          <a:lstStyle/>
          <a:p>
            <a:pPr marL="0" indent="0" algn="r">
              <a:lnSpc>
                <a:spcPct val="150000"/>
              </a:lnSpc>
              <a:buClr>
                <a:srgbClr val="FFC000"/>
              </a:buClr>
              <a:buSzPct val="60000"/>
              <a:buNone/>
              <a:defRPr sz="3000" b="0">
                <a:solidFill>
                  <a:srgbClr val="000000"/>
                </a:solidFill>
                <a:effectLst>
                  <a:outerShdw blurRad="12700" dist="25400" dir="2700000" rotWithShape="0">
                    <a:srgbClr val="DDDDDD"/>
                  </a:outerShdw>
                </a:effectLst>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defRPr>
            </a:pPr>
            <a:r>
              <a:rPr lang="zh-CN" sz="2400" u="none">
                <a:solidFill>
                  <a:srgbClr val="000000"/>
                </a:solidFill>
                <a:latin typeface="微软雅黑" panose="020B0503020204020204" charset="-122"/>
                <a:ea typeface="微软雅黑" panose="020B0503020204020204" charset="-122"/>
                <a:sym typeface="微软雅黑" panose="020B0503020204020204" charset="-122"/>
              </a:rPr>
              <a:t>2020年6月23日</a:t>
            </a:r>
            <a:endParaRPr lang="zh-CN" altLang="en-US" sz="2400" u="none">
              <a:solidFill>
                <a:srgbClr val="000000"/>
              </a:solidFill>
              <a:latin typeface="微软雅黑" panose="020B0503020204020204" charset="-122"/>
              <a:ea typeface="微软雅黑" panose="020B0503020204020204" charset="-122"/>
              <a:sym typeface="微软雅黑" panose="020B0503020204020204" charset="-122"/>
            </a:endParaRPr>
          </a:p>
          <a:p>
            <a:pPr marL="0" indent="0">
              <a:lnSpc>
                <a:spcPct val="150000"/>
              </a:lnSpc>
              <a:buClr>
                <a:srgbClr val="FFC000"/>
              </a:buClr>
              <a:buSzPct val="60000"/>
              <a:buNone/>
              <a:defRPr sz="3000" b="0">
                <a:solidFill>
                  <a:srgbClr val="000000"/>
                </a:solidFill>
                <a:effectLst>
                  <a:outerShdw blurRad="12700" dist="25400" dir="2700000" rotWithShape="0">
                    <a:srgbClr val="DDDDDD"/>
                  </a:outerShdw>
                </a:effectLst>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defRPr>
            </a:pPr>
            <a:r>
              <a:rPr lang="zh-CN" sz="2400" u="none">
                <a:solidFill>
                  <a:srgbClr val="000000"/>
                </a:solidFill>
                <a:latin typeface="微软雅黑" panose="020B0503020204020204" charset="-122"/>
                <a:ea typeface="微软雅黑" panose="020B0503020204020204" charset="-122"/>
                <a:sym typeface="微软雅黑" panose="020B0503020204020204" charset="-122"/>
              </a:rPr>
              <a:t>　   第一章 总则  </a:t>
            </a:r>
            <a:endParaRPr lang="zh-CN" sz="2400" u="none">
              <a:solidFill>
                <a:srgbClr val="000000"/>
              </a:solidFill>
              <a:latin typeface="微软雅黑" panose="020B0503020204020204" charset="-122"/>
              <a:ea typeface="微软雅黑" panose="020B0503020204020204" charset="-122"/>
              <a:sym typeface="微软雅黑" panose="020B0503020204020204" charset="-122"/>
            </a:endParaRPr>
          </a:p>
          <a:p>
            <a:pPr marL="0" indent="0">
              <a:lnSpc>
                <a:spcPct val="150000"/>
              </a:lnSpc>
              <a:buClr>
                <a:srgbClr val="FFC000"/>
              </a:buClr>
              <a:buSzPct val="60000"/>
              <a:buNone/>
              <a:defRPr sz="3000" b="0">
                <a:solidFill>
                  <a:srgbClr val="000000"/>
                </a:solidFill>
                <a:effectLst>
                  <a:outerShdw blurRad="12700" dist="25400" dir="2700000" rotWithShape="0">
                    <a:srgbClr val="DDDDDD"/>
                  </a:outerShdw>
                </a:effectLst>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defRPr>
            </a:pPr>
            <a:r>
              <a:rPr lang="zh-CN" sz="2400" u="none">
                <a:solidFill>
                  <a:srgbClr val="000000"/>
                </a:solidFill>
                <a:latin typeface="微软雅黑" panose="020B0503020204020204" charset="-122"/>
                <a:ea typeface="微软雅黑" panose="020B0503020204020204" charset="-122"/>
                <a:sym typeface="微软雅黑" panose="020B0503020204020204" charset="-122"/>
              </a:rPr>
              <a:t>      第三条 声像资料司法鉴定包括</a:t>
            </a:r>
            <a:r>
              <a:rPr lang="zh-CN" sz="2400" u="sng">
                <a:solidFill>
                  <a:schemeClr val="accent1">
                    <a:lumMod val="50000"/>
                  </a:schemeClr>
                </a:solidFill>
                <a:latin typeface="微软雅黑" panose="020B0503020204020204" charset="-122"/>
                <a:ea typeface="微软雅黑" panose="020B0503020204020204" charset="-122"/>
                <a:sym typeface="微软雅黑" panose="020B0503020204020204" charset="-122"/>
              </a:rPr>
              <a:t>录音鉴定、图像鉴定、电子数据鉴定</a:t>
            </a:r>
            <a:r>
              <a:rPr lang="zh-CN" sz="2400" u="none">
                <a:solidFill>
                  <a:srgbClr val="000000"/>
                </a:solidFill>
                <a:latin typeface="微软雅黑" panose="020B0503020204020204" charset="-122"/>
                <a:ea typeface="微软雅黑" panose="020B0503020204020204" charset="-122"/>
                <a:sym typeface="微软雅黑" panose="020B0503020204020204" charset="-122"/>
              </a:rPr>
              <a:t>。解决的专门性问题包括：录音和图像(录像/视频、照片/图片)的真实性、同一性、相似性、所反映的内容等鉴定;电子数据的存在性、真实性、功能性、相似性等鉴定。</a:t>
            </a:r>
            <a:endParaRPr lang="zh-CN" sz="2400" u="none">
              <a:solidFill>
                <a:srgbClr val="000000"/>
              </a:solidFill>
              <a:latin typeface="微软雅黑" panose="020B0503020204020204" charset="-122"/>
              <a:ea typeface="微软雅黑" panose="020B0503020204020204" charset="-122"/>
              <a:sym typeface="微软雅黑" panose="020B0503020204020204" charset="-122"/>
            </a:endParaRPr>
          </a:p>
          <a:p>
            <a:pPr marL="0" indent="0">
              <a:lnSpc>
                <a:spcPct val="150000"/>
              </a:lnSpc>
              <a:buClr>
                <a:srgbClr val="FFC000"/>
              </a:buClr>
              <a:buSzPct val="60000"/>
              <a:buNone/>
              <a:defRPr sz="3000" b="0">
                <a:solidFill>
                  <a:srgbClr val="000000"/>
                </a:solidFill>
                <a:effectLst>
                  <a:outerShdw blurRad="12700" dist="25400" dir="2700000" rotWithShape="0">
                    <a:srgbClr val="DDDDDD"/>
                  </a:outerShdw>
                </a:effectLst>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defRPr>
            </a:pPr>
            <a:r>
              <a:rPr sz="2400" u="none">
                <a:solidFill>
                  <a:srgbClr val="000000"/>
                </a:solidFill>
                <a:latin typeface="微软雅黑" panose="020B0503020204020204" charset="-122"/>
                <a:ea typeface="微软雅黑" panose="020B0503020204020204" charset="-122"/>
                <a:sym typeface="微软雅黑" panose="020B0503020204020204" charset="-122"/>
              </a:rPr>
              <a:t>      第四章 电子数据鉴定</a:t>
            </a:r>
            <a:endParaRPr sz="2400" u="none">
              <a:solidFill>
                <a:srgbClr val="000000"/>
              </a:solidFill>
              <a:latin typeface="微软雅黑" panose="020B0503020204020204" charset="-122"/>
              <a:ea typeface="微软雅黑" panose="020B0503020204020204" charset="-122"/>
              <a:sym typeface="微软雅黑" panose="020B0503020204020204" charset="-122"/>
            </a:endParaRPr>
          </a:p>
          <a:p>
            <a:pPr marL="0" indent="0">
              <a:lnSpc>
                <a:spcPct val="150000"/>
              </a:lnSpc>
              <a:buClr>
                <a:srgbClr val="FFC000"/>
              </a:buClr>
              <a:buSzPct val="60000"/>
              <a:buNone/>
              <a:defRPr sz="3000" b="0">
                <a:solidFill>
                  <a:srgbClr val="000000"/>
                </a:solidFill>
                <a:effectLst>
                  <a:outerShdw blurRad="12700" dist="25400" dir="2700000" rotWithShape="0">
                    <a:srgbClr val="DDDDDD"/>
                  </a:outerShdw>
                </a:effectLst>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defRPr>
            </a:pPr>
            <a:r>
              <a:rPr sz="2400" u="none">
                <a:solidFill>
                  <a:srgbClr val="000000"/>
                </a:solidFill>
                <a:latin typeface="微软雅黑" panose="020B0503020204020204" charset="-122"/>
                <a:ea typeface="微软雅黑" panose="020B0503020204020204" charset="-122"/>
                <a:sym typeface="微软雅黑" panose="020B0503020204020204" charset="-122"/>
              </a:rPr>
              <a:t>      第十七条 电子数据鉴定是指鉴定人运用信息科学与技术和专门知识，对电子数据的存在性、真实性、功能性、相似性等专门性问题进行检验、分析、鉴别和判断并提供鉴定意见的活动。</a:t>
            </a:r>
            <a:endParaRPr sz="2400" u="none">
              <a:solidFill>
                <a:srgbClr val="000000"/>
              </a:solidFill>
              <a:latin typeface="微软雅黑" panose="020B0503020204020204" charset="-122"/>
              <a:ea typeface="微软雅黑" panose="020B0503020204020204" charset="-122"/>
              <a:sym typeface="微软雅黑" panose="020B0503020204020204" charset="-122"/>
            </a:endParaRPr>
          </a:p>
          <a:p>
            <a:pPr marL="0" indent="0">
              <a:lnSpc>
                <a:spcPct val="150000"/>
              </a:lnSpc>
              <a:buClr>
                <a:srgbClr val="FFC000"/>
              </a:buClr>
              <a:buSzPct val="60000"/>
              <a:buNone/>
              <a:defRPr sz="3000" b="0">
                <a:solidFill>
                  <a:srgbClr val="000000"/>
                </a:solidFill>
                <a:effectLst>
                  <a:outerShdw blurRad="12700" dist="25400" dir="2700000" rotWithShape="0">
                    <a:srgbClr val="DDDDDD"/>
                  </a:outerShdw>
                </a:effectLst>
                <a:latin typeface="宋体" panose="02010600030101010101" pitchFamily="2" charset="-122"/>
                <a:ea typeface="宋体" panose="02010600030101010101" pitchFamily="2" charset="-122"/>
                <a:cs typeface="宋体" panose="02010600030101010101" pitchFamily="2" charset="-122"/>
                <a:sym typeface="宋体" panose="02010600030101010101" pitchFamily="2" charset="-122"/>
              </a:defRPr>
            </a:pPr>
            <a:r>
              <a:rPr sz="2400" u="none">
                <a:solidFill>
                  <a:srgbClr val="000000"/>
                </a:solidFill>
                <a:latin typeface="微软雅黑" panose="020B0503020204020204" charset="-122"/>
                <a:ea typeface="微软雅黑" panose="020B0503020204020204" charset="-122"/>
                <a:sym typeface="微软雅黑" panose="020B0503020204020204" charset="-122"/>
              </a:rPr>
              <a:t>　　电子数据鉴定包括</a:t>
            </a:r>
            <a:r>
              <a:rPr sz="2400" u="sng">
                <a:solidFill>
                  <a:schemeClr val="accent1">
                    <a:lumMod val="50000"/>
                  </a:schemeClr>
                </a:solidFill>
                <a:latin typeface="微软雅黑" panose="020B0503020204020204" charset="-122"/>
                <a:ea typeface="微软雅黑" panose="020B0503020204020204" charset="-122"/>
                <a:sym typeface="微软雅黑" panose="020B0503020204020204" charset="-122"/>
              </a:rPr>
              <a:t>电子数据存在性鉴定、电子数据真实性鉴定、电子数据功能性鉴定、电子数据相似性鉴定</a:t>
            </a:r>
            <a:r>
              <a:rPr sz="2400" u="none">
                <a:solidFill>
                  <a:srgbClr val="000000"/>
                </a:solidFill>
                <a:latin typeface="微软雅黑" panose="020B0503020204020204" charset="-122"/>
                <a:ea typeface="微软雅黑" panose="020B0503020204020204" charset="-122"/>
                <a:sym typeface="微软雅黑" panose="020B0503020204020204" charset="-122"/>
              </a:rPr>
              <a:t>等。</a:t>
            </a:r>
            <a:endParaRPr sz="2400" u="none">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3" name="标题 2"/>
          <p:cNvSpPr>
            <a:spLocks noGrp="1"/>
          </p:cNvSpPr>
          <p:nvPr>
            <p:ph type="title"/>
          </p:nvPr>
        </p:nvSpPr>
        <p:spPr>
          <a:xfrm>
            <a:off x="1197610" y="182245"/>
            <a:ext cx="10323195" cy="889635"/>
          </a:xfrm>
        </p:spPr>
        <p:txBody>
          <a:bodyPr/>
          <a:p>
            <a:r>
              <a:rPr sz="3200">
                <a:solidFill>
                  <a:srgbClr val="FFFFFF"/>
                </a:solidFill>
                <a:sym typeface="+mn-ea"/>
              </a:rPr>
              <a:t>电子数据</a:t>
            </a:r>
            <a:r>
              <a:rPr lang="zh-CN" sz="3200">
                <a:solidFill>
                  <a:srgbClr val="FFFFFF"/>
                </a:solidFill>
                <a:sym typeface="+mn-ea"/>
              </a:rPr>
              <a:t>司法鉴定</a:t>
            </a:r>
            <a:endParaRPr lang="zh-CN" sz="3200">
              <a:solidFill>
                <a:srgbClr val="FFFFFF"/>
              </a:solidFill>
              <a:sym typeface="+mn-ea"/>
            </a:endParaRPr>
          </a:p>
        </p:txBody>
      </p:sp>
      <p:pic>
        <p:nvPicPr>
          <p:cNvPr id="2" name="图片 1"/>
          <p:cNvPicPr>
            <a:picLocks noChangeAspect="1"/>
          </p:cNvPicPr>
          <p:nvPr/>
        </p:nvPicPr>
        <p:blipFill>
          <a:blip r:embed="rId1"/>
          <a:stretch>
            <a:fillRect/>
          </a:stretch>
        </p:blipFill>
        <p:spPr>
          <a:xfrm>
            <a:off x="1136015" y="1579245"/>
            <a:ext cx="6024880" cy="974725"/>
          </a:xfrm>
          <a:prstGeom prst="rect">
            <a:avLst/>
          </a:prstGeom>
        </p:spPr>
      </p:pic>
      <p:pic>
        <p:nvPicPr>
          <p:cNvPr id="4" name="图片 3"/>
          <p:cNvPicPr>
            <a:picLocks noChangeAspect="1"/>
          </p:cNvPicPr>
          <p:nvPr/>
        </p:nvPicPr>
        <p:blipFill>
          <a:blip r:embed="rId2"/>
          <a:stretch>
            <a:fillRect/>
          </a:stretch>
        </p:blipFill>
        <p:spPr>
          <a:xfrm>
            <a:off x="2874645" y="2682240"/>
            <a:ext cx="13571220" cy="883285"/>
          </a:xfrm>
          <a:prstGeom prst="rect">
            <a:avLst/>
          </a:prstGeom>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19050"/>
            <a:ext cx="10515600" cy="1325563"/>
          </a:xfrm>
          <a:prstGeom prst="rect">
            <a:avLst/>
          </a:prstGeom>
        </p:spPr>
        <p:txBody>
          <a:bodyPr/>
          <a:lstStyle/>
          <a:p>
            <a:r>
              <a:rPr lang="zh-CN">
                <a:solidFill>
                  <a:srgbClr val="FFFFFF"/>
                </a:solidFill>
              </a:rPr>
              <a:t>一个行为产生的痕迹</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22070" y="2347595"/>
            <a:ext cx="11417300" cy="6904990"/>
          </a:xfrm>
          <a:prstGeom prst="rect">
            <a:avLst/>
          </a:prstGeom>
        </p:spPr>
        <p:txBody>
          <a:bodyPr>
            <a:normAutofit/>
          </a:bodyPr>
          <a:lstStyle/>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sz="3200">
                <a:latin typeface="+mn-ea"/>
                <a:ea typeface="+mn-ea"/>
                <a:cs typeface="+mn-ea"/>
                <a:sym typeface="+mn-ea"/>
              </a:rPr>
              <a:t> 1、在Windows</a:t>
            </a:r>
            <a:r>
              <a:rPr sz="3200">
                <a:latin typeface="+mn-ea"/>
                <a:ea typeface="+mn-ea"/>
                <a:cs typeface="+mn-ea"/>
                <a:sym typeface="Songti SC Regular" panose="02010600040101010101" charset="-122"/>
              </a:rPr>
              <a:t>操作系统</a:t>
            </a:r>
            <a:r>
              <a:rPr sz="3200">
                <a:latin typeface="+mn-ea"/>
                <a:ea typeface="+mn-ea"/>
                <a:cs typeface="+mn-ea"/>
                <a:sym typeface="+mn-ea"/>
              </a:rPr>
              <a:t>中</a:t>
            </a:r>
            <a:endParaRPr sz="3200">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sz="3200">
                <a:latin typeface="+mn-ea"/>
                <a:ea typeface="+mn-ea"/>
                <a:cs typeface="+mn-ea"/>
                <a:sym typeface="+mn-ea"/>
              </a:rPr>
              <a:t>2、</a:t>
            </a:r>
            <a:r>
              <a:rPr sz="3200">
                <a:latin typeface="+mn-ea"/>
                <a:ea typeface="+mn-ea"/>
                <a:cs typeface="+mn-ea"/>
                <a:sym typeface="Songti SC Regular" panose="02010600040101010101" charset="-122"/>
              </a:rPr>
              <a:t>登陆</a:t>
            </a:r>
            <a:r>
              <a:rPr sz="3200">
                <a:latin typeface="+mn-ea"/>
                <a:ea typeface="+mn-ea"/>
                <a:cs typeface="+mn-ea"/>
                <a:sym typeface="+mn-ea"/>
              </a:rPr>
              <a:t>Pan.</a:t>
            </a:r>
            <a:r>
              <a:rPr lang="en-US" sz="3200">
                <a:latin typeface="+mn-ea"/>
                <a:ea typeface="+mn-ea"/>
                <a:cs typeface="+mn-ea"/>
                <a:sym typeface="+mn-ea"/>
              </a:rPr>
              <a:t>b</a:t>
            </a:r>
            <a:r>
              <a:rPr sz="3200">
                <a:latin typeface="+mn-ea"/>
                <a:ea typeface="+mn-ea"/>
                <a:cs typeface="+mn-ea"/>
                <a:sym typeface="+mn-ea"/>
              </a:rPr>
              <a:t>aidu.com/</a:t>
            </a:r>
            <a:r>
              <a:rPr sz="3200">
                <a:latin typeface="+mn-ea"/>
                <a:ea typeface="+mn-ea"/>
                <a:cs typeface="+mn-ea"/>
                <a:sym typeface="Songti SC Regular" panose="02010600040101010101" charset="-122"/>
              </a:rPr>
              <a:t>（浏览器登陆）下载</a:t>
            </a:r>
            <a:r>
              <a:rPr lang="zh-CN" sz="3200">
                <a:solidFill>
                  <a:schemeClr val="accent1"/>
                </a:solidFill>
                <a:latin typeface="+mn-ea"/>
                <a:ea typeface="+mn-ea"/>
                <a:cs typeface="+mn-ea"/>
                <a:sym typeface="+mn-ea"/>
              </a:rPr>
              <a:t>课件</a:t>
            </a:r>
            <a:r>
              <a:rPr sz="3200">
                <a:solidFill>
                  <a:schemeClr val="accent1"/>
                </a:solidFill>
                <a:latin typeface="+mn-ea"/>
                <a:ea typeface="+mn-ea"/>
                <a:cs typeface="+mn-ea"/>
                <a:sym typeface="Times" panose="00000500000000020000"/>
              </a:rPr>
              <a:t>.</a:t>
            </a:r>
            <a:r>
              <a:rPr lang="en-US" sz="3200">
                <a:solidFill>
                  <a:schemeClr val="accent1"/>
                </a:solidFill>
                <a:latin typeface="+mn-ea"/>
                <a:ea typeface="+mn-ea"/>
                <a:cs typeface="+mn-ea"/>
                <a:sym typeface="Times" panose="00000500000000020000"/>
              </a:rPr>
              <a:t>ppt</a:t>
            </a:r>
            <a:r>
              <a:rPr sz="3200">
                <a:solidFill>
                  <a:schemeClr val="accent1"/>
                </a:solidFill>
                <a:latin typeface="+mn-ea"/>
                <a:ea typeface="+mn-ea"/>
                <a:cs typeface="+mn-ea"/>
                <a:sym typeface="Times" panose="00000500000000020000"/>
              </a:rPr>
              <a:t>x</a:t>
            </a:r>
            <a:endParaRPr sz="3200">
              <a:latin typeface="+mn-ea"/>
              <a:ea typeface="+mn-ea"/>
              <a:cs typeface="+mn-ea"/>
              <a:sym typeface="Songti SC Regular" panose="02010600040101010101" charset="-122"/>
            </a:endParaRPr>
          </a:p>
          <a:p>
            <a:pPr marL="0" indent="0" algn="just" defTabSz="457200">
              <a:lnSpc>
                <a:spcPct val="150000"/>
              </a:lnSpc>
              <a:spcAft>
                <a:spcPts val="0"/>
              </a:spcAft>
              <a:buNone/>
              <a:defRPr sz="3900" b="0">
                <a:solidFill>
                  <a:srgbClr val="000000"/>
                </a:solidFill>
                <a:latin typeface="Songti SC Regular" panose="02010600040101010101" charset="-122"/>
                <a:ea typeface="Songti SC Regular" panose="02010600040101010101" charset="-122"/>
                <a:cs typeface="Songti SC Regular" panose="02010600040101010101" charset="-122"/>
                <a:sym typeface="Songti SC Regular" panose="02010600040101010101" charset="-122"/>
              </a:defRPr>
              <a:extLst>
                <a:ext uri="{35155182-B16C-46BC-9424-99874614C6A1}">
                  <wpsdc:marlchars xmlns:wpsdc="http://www.wps.cn/officeDocument/2017/drawingmlCustomData" val="0" checksum="0"/>
                </a:ext>
              </a:extLst>
            </a:pPr>
            <a:r>
              <a:rPr sz="3200">
                <a:latin typeface="+mn-ea"/>
                <a:ea typeface="+mn-ea"/>
                <a:cs typeface="+mn-ea"/>
                <a:sym typeface="Times" panose="00000500000000020000"/>
              </a:rPr>
              <a:t>3</a:t>
            </a:r>
            <a:r>
              <a:rPr sz="3200">
                <a:latin typeface="+mn-ea"/>
                <a:ea typeface="+mn-ea"/>
                <a:cs typeface="+mn-ea"/>
                <a:sym typeface="+mn-ea"/>
              </a:rPr>
              <a:t>、</a:t>
            </a:r>
            <a:r>
              <a:rPr lang="zh-CN" sz="3200">
                <a:latin typeface="+mn-ea"/>
                <a:ea typeface="+mn-ea"/>
                <a:cs typeface="+mn-ea"/>
                <a:sym typeface="+mn-ea"/>
              </a:rPr>
              <a:t>保存到本地的</a:t>
            </a:r>
            <a:r>
              <a:rPr sz="3200">
                <a:latin typeface="+mn-ea"/>
                <a:ea typeface="+mn-ea"/>
                <a:cs typeface="+mn-ea"/>
                <a:sym typeface="+mn-ea"/>
              </a:rPr>
              <a:t>文件名： </a:t>
            </a:r>
            <a:r>
              <a:rPr lang="zh-CN" sz="3200">
                <a:solidFill>
                  <a:schemeClr val="accent1"/>
                </a:solidFill>
                <a:latin typeface="+mn-ea"/>
                <a:ea typeface="+mn-ea"/>
                <a:cs typeface="+mn-ea"/>
                <a:sym typeface="+mn-ea"/>
              </a:rPr>
              <a:t>课件</a:t>
            </a:r>
            <a:r>
              <a:rPr sz="3200">
                <a:solidFill>
                  <a:schemeClr val="accent1"/>
                </a:solidFill>
                <a:latin typeface="+mn-ea"/>
                <a:ea typeface="+mn-ea"/>
                <a:cs typeface="+mn-ea"/>
                <a:sym typeface="Times" panose="00000500000000020000"/>
              </a:rPr>
              <a:t>.</a:t>
            </a:r>
            <a:r>
              <a:rPr lang="en-US" sz="3200">
                <a:solidFill>
                  <a:schemeClr val="accent1"/>
                </a:solidFill>
                <a:latin typeface="+mn-ea"/>
                <a:ea typeface="+mn-ea"/>
                <a:cs typeface="+mn-ea"/>
                <a:sym typeface="Times" panose="00000500000000020000"/>
              </a:rPr>
              <a:t>ppt</a:t>
            </a:r>
            <a:r>
              <a:rPr sz="3200">
                <a:solidFill>
                  <a:schemeClr val="accent1"/>
                </a:solidFill>
                <a:latin typeface="+mn-ea"/>
                <a:ea typeface="+mn-ea"/>
                <a:cs typeface="+mn-ea"/>
                <a:sym typeface="Times" panose="00000500000000020000"/>
              </a:rPr>
              <a:t>x</a:t>
            </a:r>
            <a:endParaRPr sz="3200">
              <a:latin typeface="+mn-ea"/>
              <a:ea typeface="+mn-ea"/>
              <a:cs typeface="+mn-ea"/>
              <a:sym typeface="Times" panose="00000500000000020000"/>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sz="3200">
                <a:latin typeface="+mn-ea"/>
                <a:ea typeface="+mn-ea"/>
                <a:cs typeface="+mn-ea"/>
                <a:sym typeface="+mn-ea"/>
              </a:rPr>
              <a:t>4</a:t>
            </a:r>
            <a:r>
              <a:rPr sz="3200">
                <a:latin typeface="+mn-ea"/>
                <a:ea typeface="+mn-ea"/>
                <a:cs typeface="+mn-ea"/>
                <a:sym typeface="Songti SC Regular" panose="02010600040101010101" charset="-122"/>
              </a:rPr>
              <a:t>、</a:t>
            </a:r>
            <a:r>
              <a:rPr sz="3200">
                <a:latin typeface="+mn-ea"/>
                <a:ea typeface="+mn-ea"/>
                <a:cs typeface="+mn-ea"/>
                <a:sym typeface="+mn-ea"/>
              </a:rPr>
              <a:t>Wps </a:t>
            </a:r>
            <a:r>
              <a:rPr sz="3200">
                <a:latin typeface="+mn-ea"/>
                <a:ea typeface="+mn-ea"/>
                <a:cs typeface="+mn-ea"/>
                <a:sym typeface="Songti SC Regular" panose="02010600040101010101" charset="-122"/>
              </a:rPr>
              <a:t>打开</a:t>
            </a:r>
            <a:r>
              <a:rPr lang="zh-CN" sz="3200">
                <a:solidFill>
                  <a:schemeClr val="accent1"/>
                </a:solidFill>
                <a:latin typeface="+mn-ea"/>
                <a:ea typeface="+mn-ea"/>
                <a:cs typeface="+mn-ea"/>
                <a:sym typeface="+mn-ea"/>
              </a:rPr>
              <a:t>课件</a:t>
            </a:r>
            <a:r>
              <a:rPr sz="3200">
                <a:solidFill>
                  <a:schemeClr val="accent1"/>
                </a:solidFill>
                <a:latin typeface="+mn-ea"/>
                <a:ea typeface="+mn-ea"/>
                <a:cs typeface="+mn-ea"/>
                <a:sym typeface="Times" panose="00000500000000020000"/>
              </a:rPr>
              <a:t>.</a:t>
            </a:r>
            <a:r>
              <a:rPr lang="en-US" sz="3200">
                <a:solidFill>
                  <a:schemeClr val="accent1"/>
                </a:solidFill>
                <a:latin typeface="+mn-ea"/>
                <a:ea typeface="+mn-ea"/>
                <a:cs typeface="+mn-ea"/>
                <a:sym typeface="Times" panose="00000500000000020000"/>
              </a:rPr>
              <a:t>ppt</a:t>
            </a:r>
            <a:r>
              <a:rPr sz="3200">
                <a:solidFill>
                  <a:schemeClr val="accent1"/>
                </a:solidFill>
                <a:latin typeface="+mn-ea"/>
                <a:ea typeface="+mn-ea"/>
                <a:cs typeface="+mn-ea"/>
                <a:sym typeface="Times" panose="00000500000000020000"/>
              </a:rPr>
              <a:t>x</a:t>
            </a:r>
            <a:endParaRPr sz="3200">
              <a:latin typeface="+mn-ea"/>
              <a:ea typeface="+mn-ea"/>
              <a:cs typeface="+mn-ea"/>
            </a:endParaRPr>
          </a:p>
          <a:p>
            <a:pPr marL="0" indent="0" algn="just" defTabSz="457200">
              <a:lnSpc>
                <a:spcPct val="150000"/>
              </a:lnSpc>
              <a:spcAft>
                <a:spcPts val="0"/>
              </a:spcAft>
              <a:buNone/>
              <a:defRPr sz="3900" b="0">
                <a:solidFill>
                  <a:srgbClr val="000000"/>
                </a:solidFill>
                <a:latin typeface="Songti SC Regular" panose="02010600040101010101" charset="-122"/>
                <a:ea typeface="Songti SC Regular" panose="02010600040101010101" charset="-122"/>
                <a:cs typeface="Songti SC Regular" panose="02010600040101010101" charset="-122"/>
                <a:sym typeface="Songti SC Regular" panose="02010600040101010101" charset="-122"/>
              </a:defRPr>
              <a:extLst>
                <a:ext uri="{35155182-B16C-46BC-9424-99874614C6A1}">
                  <wpsdc:marlchars xmlns:wpsdc="http://www.wps.cn/officeDocument/2017/drawingmlCustomData" val="0" checksum="0"/>
                </a:ext>
              </a:extLst>
            </a:pPr>
            <a:r>
              <a:rPr sz="3200">
                <a:latin typeface="+mn-ea"/>
                <a:ea typeface="+mn-ea"/>
                <a:cs typeface="+mn-ea"/>
                <a:sym typeface="Times" panose="00000500000000020000"/>
              </a:rPr>
              <a:t>5</a:t>
            </a:r>
            <a:r>
              <a:rPr sz="3200">
                <a:latin typeface="+mn-ea"/>
                <a:ea typeface="+mn-ea"/>
                <a:cs typeface="+mn-ea"/>
                <a:sym typeface="+mn-ea"/>
              </a:rPr>
              <a:t>、编辑、修改   </a:t>
            </a:r>
            <a:r>
              <a:rPr lang="zh-CN" sz="3200">
                <a:solidFill>
                  <a:schemeClr val="accent1"/>
                </a:solidFill>
                <a:latin typeface="+mn-ea"/>
                <a:ea typeface="+mn-ea"/>
                <a:cs typeface="+mn-ea"/>
                <a:sym typeface="+mn-ea"/>
              </a:rPr>
              <a:t>课件</a:t>
            </a:r>
            <a:r>
              <a:rPr sz="3200">
                <a:solidFill>
                  <a:schemeClr val="accent1"/>
                </a:solidFill>
                <a:latin typeface="+mn-ea"/>
                <a:ea typeface="+mn-ea"/>
                <a:cs typeface="+mn-ea"/>
                <a:sym typeface="Times" panose="00000500000000020000"/>
              </a:rPr>
              <a:t>.</a:t>
            </a:r>
            <a:r>
              <a:rPr lang="en-US" sz="3200">
                <a:solidFill>
                  <a:schemeClr val="accent1"/>
                </a:solidFill>
                <a:latin typeface="+mn-ea"/>
                <a:ea typeface="+mn-ea"/>
                <a:cs typeface="+mn-ea"/>
                <a:sym typeface="Times" panose="00000500000000020000"/>
              </a:rPr>
              <a:t>ppt</a:t>
            </a:r>
            <a:r>
              <a:rPr sz="3200">
                <a:solidFill>
                  <a:schemeClr val="accent1"/>
                </a:solidFill>
                <a:latin typeface="+mn-ea"/>
                <a:ea typeface="+mn-ea"/>
                <a:cs typeface="+mn-ea"/>
                <a:sym typeface="Times" panose="00000500000000020000"/>
              </a:rPr>
              <a:t>x</a:t>
            </a:r>
            <a:r>
              <a:rPr sz="3200">
                <a:latin typeface="+mn-ea"/>
                <a:ea typeface="+mn-ea"/>
                <a:cs typeface="+mn-ea"/>
                <a:sym typeface="+mn-ea"/>
              </a:rPr>
              <a:t>，保存    </a:t>
            </a:r>
            <a:endParaRPr sz="3200">
              <a:latin typeface="+mn-ea"/>
              <a:ea typeface="+mn-ea"/>
              <a:cs typeface="+mn-ea"/>
              <a:sym typeface="Times" panose="00000500000000020000"/>
            </a:endParaRPr>
          </a:p>
          <a:p>
            <a:pPr marL="0" indent="0" algn="just" defTabSz="457200">
              <a:lnSpc>
                <a:spcPct val="150000"/>
              </a:lnSpc>
              <a:spcAft>
                <a:spcPts val="0"/>
              </a:spcAft>
              <a:buNone/>
              <a:defRPr sz="3900" b="0">
                <a:solidFill>
                  <a:srgbClr val="000000"/>
                </a:solidFill>
                <a:latin typeface="Songti SC Regular" panose="02010600040101010101" charset="-122"/>
                <a:ea typeface="Songti SC Regular" panose="02010600040101010101" charset="-122"/>
                <a:cs typeface="Songti SC Regular" panose="02010600040101010101" charset="-122"/>
                <a:sym typeface="Songti SC Regular" panose="02010600040101010101" charset="-122"/>
              </a:defRPr>
              <a:extLst>
                <a:ext uri="{35155182-B16C-46BC-9424-99874614C6A1}">
                  <wpsdc:marlchars xmlns:wpsdc="http://www.wps.cn/officeDocument/2017/drawingmlCustomData" val="0" checksum="0"/>
                </a:ext>
              </a:extLst>
            </a:pPr>
            <a:r>
              <a:rPr sz="3200">
                <a:latin typeface="+mn-ea"/>
                <a:ea typeface="+mn-ea"/>
                <a:cs typeface="+mn-ea"/>
                <a:sym typeface="Times" panose="00000500000000020000"/>
              </a:rPr>
              <a:t>6</a:t>
            </a:r>
            <a:r>
              <a:rPr sz="3200">
                <a:latin typeface="+mn-ea"/>
                <a:ea typeface="+mn-ea"/>
                <a:cs typeface="+mn-ea"/>
                <a:sym typeface="+mn-ea"/>
              </a:rPr>
              <a:t>、通过</a:t>
            </a:r>
            <a:r>
              <a:rPr sz="3200">
                <a:latin typeface="+mn-ea"/>
                <a:ea typeface="+mn-ea"/>
                <a:cs typeface="+mn-ea"/>
                <a:sym typeface="Times" panose="00000500000000020000"/>
              </a:rPr>
              <a:t>foxmail</a:t>
            </a:r>
            <a:r>
              <a:rPr sz="3200">
                <a:latin typeface="+mn-ea"/>
                <a:ea typeface="+mn-ea"/>
                <a:cs typeface="+mn-ea"/>
                <a:sym typeface="+mn-ea"/>
              </a:rPr>
              <a:t>邮箱发送（本地客户端）</a:t>
            </a:r>
            <a:endParaRPr sz="3200">
              <a:latin typeface="+mn-ea"/>
              <a:ea typeface="+mn-ea"/>
              <a:cs typeface="+mn-ea"/>
              <a:sym typeface="Times" panose="00000500000000020000"/>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sz="3200">
                <a:latin typeface="+mn-ea"/>
                <a:ea typeface="+mn-ea"/>
                <a:cs typeface="+mn-ea"/>
                <a:sym typeface="+mn-ea"/>
              </a:rPr>
              <a:t>7</a:t>
            </a:r>
            <a:r>
              <a:rPr sz="3200">
                <a:latin typeface="+mn-ea"/>
                <a:ea typeface="+mn-ea"/>
                <a:cs typeface="+mn-ea"/>
                <a:sym typeface="Songti SC Regular" panose="02010600040101010101" charset="-122"/>
              </a:rPr>
              <a:t>、删除</a:t>
            </a:r>
            <a:r>
              <a:rPr lang="zh-CN" sz="3200">
                <a:solidFill>
                  <a:schemeClr val="accent1"/>
                </a:solidFill>
                <a:latin typeface="+mn-ea"/>
                <a:ea typeface="+mn-ea"/>
                <a:cs typeface="+mn-ea"/>
                <a:sym typeface="+mn-ea"/>
              </a:rPr>
              <a:t>课件</a:t>
            </a:r>
            <a:r>
              <a:rPr sz="3200">
                <a:solidFill>
                  <a:schemeClr val="accent1"/>
                </a:solidFill>
                <a:latin typeface="+mn-ea"/>
                <a:ea typeface="+mn-ea"/>
                <a:cs typeface="+mn-ea"/>
                <a:sym typeface="Times" panose="00000500000000020000"/>
              </a:rPr>
              <a:t>.</a:t>
            </a:r>
            <a:r>
              <a:rPr lang="en-US" sz="3200">
                <a:solidFill>
                  <a:schemeClr val="accent1"/>
                </a:solidFill>
                <a:latin typeface="+mn-ea"/>
                <a:ea typeface="+mn-ea"/>
                <a:cs typeface="+mn-ea"/>
                <a:sym typeface="Times" panose="00000500000000020000"/>
              </a:rPr>
              <a:t>ppt</a:t>
            </a:r>
            <a:r>
              <a:rPr sz="3200">
                <a:solidFill>
                  <a:schemeClr val="accent1"/>
                </a:solidFill>
                <a:latin typeface="+mn-ea"/>
                <a:ea typeface="+mn-ea"/>
                <a:cs typeface="+mn-ea"/>
                <a:sym typeface="Times" panose="00000500000000020000"/>
              </a:rPr>
              <a:t>x</a:t>
            </a:r>
            <a:r>
              <a:rPr sz="3200">
                <a:latin typeface="+mn-ea"/>
                <a:ea typeface="+mn-ea"/>
                <a:cs typeface="+mn-ea"/>
                <a:sym typeface="Songti SC Regular" panose="02010600040101010101" charset="-122"/>
              </a:rPr>
              <a:t>文件至回收站</a:t>
            </a:r>
            <a:endParaRPr sz="3200">
              <a:latin typeface="+mn-ea"/>
              <a:ea typeface="+mn-ea"/>
              <a:cs typeface="+mn-ea"/>
              <a:sym typeface="Songti SC Regular" panose="02010600040101010101" charset="-122"/>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sz="3200">
                <a:latin typeface="+mn-ea"/>
                <a:ea typeface="+mn-ea"/>
                <a:cs typeface="+mn-ea"/>
                <a:sym typeface="+mn-ea"/>
              </a:rPr>
              <a:t> </a:t>
            </a:r>
            <a:endParaRPr sz="3200">
              <a:latin typeface="+mn-ea"/>
              <a:ea typeface="+mn-ea"/>
              <a:cs typeface="+mn-ea"/>
            </a:endParaRPr>
          </a:p>
          <a:p>
            <a:pPr marL="0" indent="0" algn="just" defTabSz="457200">
              <a:lnSpc>
                <a:spcPct val="150000"/>
              </a:lnSpc>
              <a:spcAft>
                <a:spcPts val="0"/>
              </a:spcAft>
              <a:buNone/>
              <a:defRPr sz="3900" b="0">
                <a:solidFill>
                  <a:srgbClr val="000000"/>
                </a:solidFill>
                <a:latin typeface="Songti SC Regular" panose="02010600040101010101" charset="-122"/>
                <a:ea typeface="Songti SC Regular" panose="02010600040101010101" charset="-122"/>
                <a:cs typeface="Songti SC Regular" panose="02010600040101010101" charset="-122"/>
                <a:sym typeface="Songti SC Regular" panose="02010600040101010101" charset="-122"/>
              </a:defRPr>
              <a:extLst>
                <a:ext uri="{35155182-B16C-46BC-9424-99874614C6A1}">
                  <wpsdc:marlchars xmlns:wpsdc="http://www.wps.cn/officeDocument/2017/drawingmlCustomData" val="0" checksum="0"/>
                </a:ext>
              </a:extLst>
            </a:pPr>
            <a:r>
              <a:rPr sz="3200">
                <a:latin typeface="+mn-ea"/>
                <a:ea typeface="+mn-ea"/>
                <a:cs typeface="+mn-ea"/>
                <a:sym typeface="+mn-ea"/>
              </a:rPr>
              <a:t>请问：上述用户行为，在系统中哪些位置留下了痕迹？</a:t>
            </a:r>
            <a:endParaRPr sz="3200">
              <a:latin typeface="+mn-ea"/>
              <a:ea typeface="+mn-ea"/>
              <a:cs typeface="+mn-ea"/>
            </a:endParaRPr>
          </a:p>
        </p:txBody>
      </p:sp>
      <p:pic>
        <p:nvPicPr>
          <p:cNvPr id="2" name="图片 1"/>
          <p:cNvPicPr>
            <a:picLocks noChangeAspect="1"/>
          </p:cNvPicPr>
          <p:nvPr/>
        </p:nvPicPr>
        <p:blipFill>
          <a:blip r:embed="rId1"/>
          <a:stretch>
            <a:fillRect/>
          </a:stretch>
        </p:blipFill>
        <p:spPr>
          <a:xfrm>
            <a:off x="13059410" y="2967355"/>
            <a:ext cx="4724400" cy="5052695"/>
          </a:xfrm>
          <a:prstGeom prst="rect">
            <a:avLst/>
          </a:prstGeom>
        </p:spPr>
      </p:pic>
    </p:spTree>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19050"/>
            <a:ext cx="10515600" cy="1325563"/>
          </a:xfrm>
          <a:prstGeom prst="rect">
            <a:avLst/>
          </a:prstGeom>
        </p:spPr>
        <p:txBody>
          <a:bodyPr/>
          <a:lstStyle/>
          <a:p>
            <a:r>
              <a:rPr lang="zh-CN">
                <a:solidFill>
                  <a:srgbClr val="FFFFFF"/>
                </a:solidFill>
              </a:rPr>
              <a:t>一个行为产生的痕迹</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22070" y="2347595"/>
            <a:ext cx="16506825" cy="7627620"/>
          </a:xfrm>
          <a:prstGeom prst="rect">
            <a:avLst/>
          </a:prstGeom>
        </p:spPr>
        <p:txBody>
          <a:bodyPr>
            <a:normAutofit fontScale="85000" lnSpcReduction="10000"/>
          </a:bodyPr>
          <a:lstStyle/>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1、Firefox浏览器历史记录</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2、文档分析、过滤：修改时间、文件名过滤</a:t>
            </a:r>
            <a:r>
              <a:rPr lang="zh-CN" sz="3200">
                <a:solidFill>
                  <a:srgbClr val="FFC000"/>
                </a:solidFill>
                <a:latin typeface="宋体" panose="02010600030101010101" pitchFamily="2" charset="-122"/>
                <a:ea typeface="宋体" panose="02010600030101010101" pitchFamily="2" charset="-122"/>
                <a:cs typeface="宋体" panose="02010600030101010101" pitchFamily="2" charset="-122"/>
                <a:sym typeface="+mn-ea"/>
              </a:rPr>
              <a:t>课件</a:t>
            </a:r>
            <a:r>
              <a:rPr sz="3200">
                <a:solidFill>
                  <a:srgbClr val="FFC000"/>
                </a:solidFill>
                <a:latin typeface="宋体" panose="02010600030101010101" pitchFamily="2" charset="-122"/>
                <a:ea typeface="宋体" panose="02010600030101010101" pitchFamily="2" charset="-122"/>
                <a:cs typeface="宋体" panose="02010600030101010101" pitchFamily="2" charset="-122"/>
                <a:sym typeface="Times" panose="00000500000000020000"/>
              </a:rPr>
              <a:t>.</a:t>
            </a:r>
            <a:r>
              <a:rPr lang="en-US" sz="3200">
                <a:solidFill>
                  <a:srgbClr val="FFC000"/>
                </a:solidFill>
                <a:latin typeface="宋体" panose="02010600030101010101" pitchFamily="2" charset="-122"/>
                <a:ea typeface="宋体" panose="02010600030101010101" pitchFamily="2" charset="-122"/>
                <a:cs typeface="宋体" panose="02010600030101010101" pitchFamily="2" charset="-122"/>
                <a:sym typeface="Times" panose="00000500000000020000"/>
              </a:rPr>
              <a:t>ppt</a:t>
            </a:r>
            <a:r>
              <a:rPr sz="3200">
                <a:solidFill>
                  <a:srgbClr val="FFC000"/>
                </a:solidFill>
                <a:latin typeface="宋体" panose="02010600030101010101" pitchFamily="2" charset="-122"/>
                <a:ea typeface="宋体" panose="02010600030101010101" pitchFamily="2" charset="-122"/>
                <a:cs typeface="宋体" panose="02010600030101010101" pitchFamily="2" charset="-122"/>
                <a:sym typeface="Times" panose="00000500000000020000"/>
              </a:rPr>
              <a:t>x</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3、回收站：info2.    $R*.docx  $I*.</a:t>
            </a:r>
            <a:r>
              <a:rPr lang="en-US" sz="3200">
                <a:sym typeface="+mn-ea"/>
              </a:rPr>
              <a:t>docx</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4、wps分析：最近打开的文档、用户登陆痕迹、.wps/temp</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5、foxmail邮件记录：发送给谁、时间</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6、百度云盘的传输记录：</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7、最近打开的文档：注册表</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8、最近打开：</a:t>
            </a:r>
            <a:r>
              <a:rPr lang="zh-CN" sz="3200">
                <a:sym typeface="+mn-ea"/>
              </a:rPr>
              <a:t>课件</a:t>
            </a:r>
            <a:r>
              <a:rPr lang="en-US" altLang="zh-CN" sz="3200">
                <a:sym typeface="+mn-ea"/>
              </a:rPr>
              <a:t>.</a:t>
            </a:r>
            <a:r>
              <a:rPr sz="3200">
                <a:sym typeface="+mn-ea"/>
              </a:rPr>
              <a:t>LNK 快捷方式的分析</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9、IE Index.dat 最近打开的目录和文件</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10、跳转文件 Jumplist</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11、最近运行的程序</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12、Windows 10 最近访问，最近时间行为</a:t>
            </a:r>
            <a:endParaRPr sz="3200"/>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sz="3200">
                <a:sym typeface="+mn-ea"/>
              </a:rPr>
              <a:t>13、NTFS日志：USN日志 、$LogFile  文件目录的创建编辑、删除改名、时间</a:t>
            </a:r>
            <a:r>
              <a:rPr lang="zh-CN" sz="3200">
                <a:sym typeface="+mn-ea"/>
              </a:rPr>
              <a:t>和</a:t>
            </a:r>
            <a:r>
              <a:rPr sz="3200">
                <a:sym typeface="+mn-ea"/>
              </a:rPr>
              <a:t>位置</a:t>
            </a:r>
            <a:endParaRPr sz="3200">
              <a:sym typeface="+mn-ea"/>
            </a:endParaRPr>
          </a:p>
          <a:p>
            <a:pPr marL="0" indent="0" defTabSz="658495">
              <a:lnSpc>
                <a:spcPct val="100000"/>
              </a:lnSpc>
              <a:spcBef>
                <a:spcPts val="600"/>
              </a:spcBef>
              <a:spcAft>
                <a:spcPts val="600"/>
              </a:spcAft>
              <a:buNone/>
              <a:defRPr sz="2305"/>
              <a:extLst>
                <a:ext uri="{35155182-B16C-46BC-9424-99874614C6A1}">
                  <wpsdc:marlchars xmlns:wpsdc="http://www.wps.cn/officeDocument/2017/drawingmlCustomData" val="0" checksum="0"/>
                </a:ext>
              </a:extLst>
            </a:pPr>
            <a:r>
              <a:rPr lang="en-US" altLang="zh-CN" sz="3200">
                <a:latin typeface="+mn-ea"/>
                <a:ea typeface="+mn-ea"/>
                <a:cs typeface="+mn-ea"/>
              </a:rPr>
              <a:t>14</a:t>
            </a:r>
            <a:r>
              <a:rPr lang="zh-CN" altLang="en-US" sz="3200">
                <a:latin typeface="+mn-ea"/>
                <a:ea typeface="+mn-ea"/>
                <a:cs typeface="+mn-ea"/>
              </a:rPr>
              <a:t>、</a:t>
            </a:r>
            <a:r>
              <a:rPr lang="zh-CN" sz="3200">
                <a:latin typeface="+mn-ea"/>
                <a:ea typeface="+mn-ea"/>
                <a:cs typeface="+mn-ea"/>
              </a:rPr>
              <a:t>缩略图</a:t>
            </a:r>
            <a:endParaRPr lang="zh-CN" sz="3200">
              <a:latin typeface="+mn-ea"/>
              <a:ea typeface="+mn-ea"/>
              <a:cs typeface="+mn-ea"/>
            </a:endParaRPr>
          </a:p>
        </p:txBody>
      </p:sp>
    </p:spTree>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19050"/>
            <a:ext cx="10515600" cy="1325563"/>
          </a:xfrm>
          <a:prstGeom prst="rect">
            <a:avLst/>
          </a:prstGeom>
        </p:spPr>
        <p:txBody>
          <a:bodyPr/>
          <a:lstStyle/>
          <a:p>
            <a:r>
              <a:rPr lang="zh-CN">
                <a:solidFill>
                  <a:srgbClr val="FFFFFF"/>
                </a:solidFill>
              </a:rPr>
              <a:t>实验</a:t>
            </a:r>
            <a:r>
              <a:rPr lang="zh-CN">
                <a:solidFill>
                  <a:srgbClr val="FFFFFF"/>
                </a:solidFill>
              </a:rPr>
              <a:t>环境</a:t>
            </a:r>
            <a:endParaRPr lang="zh-CN">
              <a:solidFill>
                <a:srgbClr val="FFFFFF"/>
              </a:solidFill>
            </a:endParaRPr>
          </a:p>
        </p:txBody>
      </p:sp>
      <p:pic>
        <p:nvPicPr>
          <p:cNvPr id="2" name="图片 1"/>
          <p:cNvPicPr>
            <a:picLocks noChangeAspect="1"/>
          </p:cNvPicPr>
          <p:nvPr/>
        </p:nvPicPr>
        <p:blipFill>
          <a:blip r:embed="rId1"/>
          <a:stretch>
            <a:fillRect/>
          </a:stretch>
        </p:blipFill>
        <p:spPr>
          <a:xfrm>
            <a:off x="1824990" y="2095500"/>
            <a:ext cx="12724130" cy="7174865"/>
          </a:xfrm>
          <a:prstGeom prst="rect">
            <a:avLst/>
          </a:prstGeom>
        </p:spPr>
      </p:pic>
    </p:spTree>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 name="图片 9" descr="cdf-ppt-模板_画板 1"/>
          <p:cNvPicPr>
            <a:picLocks noChangeAspect="1"/>
          </p:cNvPicPr>
          <p:nvPr/>
        </p:nvPicPr>
        <p:blipFill>
          <a:blip r:embed="rId1"/>
          <a:srcRect t="6602" b="54270"/>
          <a:stretch>
            <a:fillRect/>
          </a:stretch>
        </p:blipFill>
        <p:spPr>
          <a:xfrm>
            <a:off x="-545539" y="-217143"/>
            <a:ext cx="19621618" cy="11100970"/>
          </a:xfrm>
          <a:prstGeom prst="rect">
            <a:avLst/>
          </a:prstGeom>
        </p:spPr>
      </p:pic>
      <p:pic>
        <p:nvPicPr>
          <p:cNvPr id="11" name="图片 10" descr="资源 2@20x"/>
          <p:cNvPicPr>
            <a:picLocks noChangeAspect="1"/>
          </p:cNvPicPr>
          <p:nvPr/>
        </p:nvPicPr>
        <p:blipFill>
          <a:blip r:embed="rId2"/>
          <a:stretch>
            <a:fillRect/>
          </a:stretch>
        </p:blipFill>
        <p:spPr>
          <a:xfrm>
            <a:off x="-350618" y="1620320"/>
            <a:ext cx="19426697" cy="6019057"/>
          </a:xfrm>
          <a:prstGeom prst="rect">
            <a:avLst/>
          </a:prstGeom>
        </p:spPr>
      </p:pic>
      <p:sp>
        <p:nvSpPr>
          <p:cNvPr id="6" name="文本框 5"/>
          <p:cNvSpPr txBox="1"/>
          <p:nvPr/>
        </p:nvSpPr>
        <p:spPr>
          <a:xfrm>
            <a:off x="1135734" y="6436200"/>
            <a:ext cx="7502869" cy="583565"/>
          </a:xfrm>
          <a:prstGeom prst="rect">
            <a:avLst/>
          </a:prstGeom>
          <a:noFill/>
        </p:spPr>
        <p:txBody>
          <a:bodyPr wrap="square" rtlCol="0">
            <a:spAutoFit/>
          </a:bodyPr>
          <a:p>
            <a:r>
              <a:rPr lang="zh-CN" altLang="en-US" sz="3200"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rPr>
              <a:t>讲师：郭永健</a:t>
            </a:r>
            <a:endParaRPr lang="zh-CN" altLang="en-US" sz="3200"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endParaRPr>
          </a:p>
        </p:txBody>
      </p:sp>
      <p:grpSp>
        <p:nvGrpSpPr>
          <p:cNvPr id="2" name="组合 1"/>
          <p:cNvGrpSpPr/>
          <p:nvPr/>
        </p:nvGrpSpPr>
        <p:grpSpPr>
          <a:xfrm>
            <a:off x="11526861" y="1399367"/>
            <a:ext cx="6479375" cy="1017144"/>
            <a:chOff x="18153" y="2203"/>
            <a:chExt cx="10205" cy="1602"/>
          </a:xfrm>
        </p:grpSpPr>
        <p:sp>
          <p:nvSpPr>
            <p:cNvPr id="8" name="文本框 7"/>
            <p:cNvSpPr txBox="1"/>
            <p:nvPr/>
          </p:nvSpPr>
          <p:spPr>
            <a:xfrm>
              <a:off x="18153" y="2304"/>
              <a:ext cx="10205" cy="1501"/>
            </a:xfrm>
            <a:prstGeom prst="rect">
              <a:avLst/>
            </a:prstGeom>
            <a:noFill/>
          </p:spPr>
          <p:txBody>
            <a:bodyPr wrap="square" rtlCol="0">
              <a:spAutoFit/>
            </a:bodyPr>
            <a:p>
              <a:pPr algn="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rPr>
                <a:t>华中科技大学网络空间</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rPr>
                <a:t>安全学院</a:t>
              </a:r>
              <a:endParaRPr lang="zh-CN" altLang="en-US" sz="2800" b="1" u="none" kern="0"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endParaRPr>
            </a:p>
            <a:p>
              <a:pPr algn="r"/>
              <a:endParaRPr lang="en-US" altLang="zh-CN" sz="2800" b="1"/>
            </a:p>
          </p:txBody>
        </p:sp>
        <p:pic>
          <p:nvPicPr>
            <p:cNvPr id="9" name="图片 8" descr="资源 1@20x"/>
            <p:cNvPicPr>
              <a:picLocks noChangeAspect="1"/>
            </p:cNvPicPr>
            <p:nvPr/>
          </p:nvPicPr>
          <p:blipFill>
            <a:blip r:embed="rId3"/>
            <a:stretch>
              <a:fillRect/>
            </a:stretch>
          </p:blipFill>
          <p:spPr>
            <a:xfrm>
              <a:off x="19390" y="2203"/>
              <a:ext cx="685" cy="794"/>
            </a:xfrm>
            <a:prstGeom prst="rect">
              <a:avLst/>
            </a:prstGeom>
          </p:spPr>
        </p:pic>
      </p:grpSp>
      <p:sp>
        <p:nvSpPr>
          <p:cNvPr id="3" name="文本框 2"/>
          <p:cNvSpPr txBox="1"/>
          <p:nvPr/>
        </p:nvSpPr>
        <p:spPr>
          <a:xfrm>
            <a:off x="1111607" y="4191752"/>
            <a:ext cx="16782248" cy="1106805"/>
          </a:xfrm>
          <a:prstGeom prst="rect">
            <a:avLst/>
          </a:prstGeom>
          <a:noFill/>
        </p:spPr>
        <p:txBody>
          <a:bodyPr wrap="square" rtlCol="0">
            <a:spAutoFit/>
          </a:bodyPr>
          <a:p>
            <a:r>
              <a:rPr lang="zh-CN" altLang="en-US" sz="6600" b="1"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rPr>
              <a:t>四次实验</a:t>
            </a:r>
            <a:endParaRPr lang="zh-CN" altLang="en-US" sz="6600" b="1" dirty="0">
              <a:solidFill>
                <a:schemeClr val="bg1"/>
              </a:solidFill>
              <a:latin typeface="微软雅黑" panose="020B0503020204020204" charset="-122"/>
              <a:ea typeface="微软雅黑" panose="020B0503020204020204" charset="-122"/>
              <a:cs typeface="微软雅黑" panose="020B0503020204020204" charset="-122"/>
              <a:sym typeface="Franklin Gothic Book" panose="020B0503020102020204"/>
            </a:endParaRPr>
          </a:p>
        </p:txBody>
      </p:sp>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olidFill>
                  <a:srgbClr val="FFFFFF"/>
                </a:solidFill>
              </a:rPr>
              <a:t>讲师</a:t>
            </a:r>
            <a:r>
              <a:rPr lang="zh-CN" altLang="en-US">
                <a:solidFill>
                  <a:srgbClr val="FFFFFF"/>
                </a:solidFill>
              </a:rPr>
              <a:t>简介</a:t>
            </a:r>
            <a:endParaRPr lang="zh-CN" altLang="en-US">
              <a:solidFill>
                <a:srgbClr val="FFFFFF"/>
              </a:solidFill>
            </a:endParaRPr>
          </a:p>
        </p:txBody>
      </p:sp>
      <p:sp>
        <p:nvSpPr>
          <p:cNvPr id="5" name="文本框 4"/>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6" name="文本框 5"/>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7" name="文本框 6"/>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10" name="文本框 9"/>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8" name="文本框 7"/>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3" name="矩形 2"/>
          <p:cNvSpPr/>
          <p:nvPr/>
        </p:nvSpPr>
        <p:spPr>
          <a:xfrm>
            <a:off x="2447925" y="2320925"/>
            <a:ext cx="15318740" cy="6827520"/>
          </a:xfrm>
          <a:prstGeom prst="rect">
            <a:avLst/>
          </a:prstGeom>
          <a:solidFill>
            <a:srgbClr val="0450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1" name="图片 10" descr="图片3"/>
          <p:cNvPicPr>
            <a:picLocks noChangeAspect="1"/>
          </p:cNvPicPr>
          <p:nvPr/>
        </p:nvPicPr>
        <p:blipFill>
          <a:blip r:embed="rId1"/>
          <a:stretch>
            <a:fillRect/>
          </a:stretch>
        </p:blipFill>
        <p:spPr>
          <a:xfrm>
            <a:off x="830580" y="2312035"/>
            <a:ext cx="4161790" cy="6832600"/>
          </a:xfrm>
          <a:prstGeom prst="rect">
            <a:avLst/>
          </a:prstGeom>
        </p:spPr>
      </p:pic>
      <p:sp>
        <p:nvSpPr>
          <p:cNvPr id="162" name="武大科技园航域联合党支部  书记…"/>
          <p:cNvSpPr txBox="1"/>
          <p:nvPr/>
        </p:nvSpPr>
        <p:spPr>
          <a:xfrm>
            <a:off x="5255895" y="5863590"/>
            <a:ext cx="7483475" cy="2504440"/>
          </a:xfrm>
          <a:prstGeom prst="rect">
            <a:avLst/>
          </a:prstGeom>
          <a:ln w="12700">
            <a:miter lim="400000"/>
          </a:ln>
        </p:spPr>
        <p:txBody>
          <a:bodyPr wrap="square" lIns="0" tIns="0" rIns="0" bIns="0">
            <a:spAutoFit/>
          </a:bodyPr>
          <a:p>
            <a:pPr algn="l" defTabSz="685800">
              <a:lnSpc>
                <a:spcPct val="150000"/>
              </a:lnSpc>
              <a:spcBef>
                <a:spcPts val="750"/>
              </a:spcBef>
              <a:buClrTx/>
              <a:buSzTx/>
              <a:buNone/>
            </a:pPr>
            <a:r>
              <a:rPr lang="zh-CN" altLang="en-US" sz="2400">
                <a:solidFill>
                  <a:schemeClr val="bg1"/>
                </a:solidFill>
                <a:latin typeface="微软雅黑" panose="020B0503020204020204" charset="-122"/>
                <a:ea typeface="微软雅黑" panose="020B0503020204020204" charset="-122"/>
                <a:sym typeface="+mn-ea"/>
              </a:rPr>
              <a:t>大学园党支部  </a:t>
            </a:r>
            <a:r>
              <a:rPr lang="zh-CN" altLang="en-US" sz="2400">
                <a:solidFill>
                  <a:schemeClr val="bg1"/>
                </a:solidFill>
                <a:latin typeface="微软雅黑" panose="020B0503020204020204" charset="-122"/>
                <a:ea typeface="微软雅黑" panose="020B0503020204020204" charset="-122"/>
                <a:sym typeface="+mn-ea"/>
              </a:rPr>
              <a:t>委员</a:t>
            </a:r>
            <a:endParaRPr lang="zh-CN" altLang="en-US" sz="2400">
              <a:solidFill>
                <a:schemeClr val="bg1"/>
              </a:solidFill>
              <a:latin typeface="微软雅黑" panose="020B0503020204020204" charset="-122"/>
              <a:ea typeface="微软雅黑" panose="020B0503020204020204" charset="-122"/>
              <a:sym typeface="+mn-ea"/>
            </a:endParaRPr>
          </a:p>
          <a:p>
            <a:pPr algn="l" defTabSz="685800">
              <a:lnSpc>
                <a:spcPct val="150000"/>
              </a:lnSpc>
              <a:spcBef>
                <a:spcPts val="750"/>
              </a:spcBef>
              <a:buClrTx/>
              <a:buSzTx/>
              <a:buNone/>
            </a:pPr>
            <a:r>
              <a:rPr lang="en-US" altLang="zh-CN" sz="2400">
                <a:solidFill>
                  <a:schemeClr val="bg1"/>
                </a:solidFill>
                <a:latin typeface="微软雅黑" panose="020B0503020204020204" charset="-122"/>
                <a:ea typeface="微软雅黑" panose="020B0503020204020204" charset="-122"/>
                <a:sym typeface="+mn-ea"/>
              </a:rPr>
              <a:t>CDF</a:t>
            </a:r>
            <a:r>
              <a:rPr lang="zh-CN" altLang="en-US" sz="2400">
                <a:solidFill>
                  <a:schemeClr val="bg1"/>
                </a:solidFill>
                <a:latin typeface="微软雅黑" panose="020B0503020204020204" charset="-122"/>
                <a:ea typeface="微软雅黑" panose="020B0503020204020204" charset="-122"/>
                <a:sym typeface="+mn-ea"/>
              </a:rPr>
              <a:t>电子数据取证</a:t>
            </a:r>
            <a:r>
              <a:rPr lang="zh-CN" altLang="en-US" sz="2400">
                <a:solidFill>
                  <a:schemeClr val="bg1"/>
                </a:solidFill>
                <a:latin typeface="微软雅黑" panose="020B0503020204020204" charset="-122"/>
                <a:ea typeface="微软雅黑" panose="020B0503020204020204" charset="-122"/>
                <a:sym typeface="+mn-ea"/>
              </a:rPr>
              <a:t>训练营  创始人 </a:t>
            </a:r>
            <a:endParaRPr lang="zh-CN" altLang="en-US" sz="2400">
              <a:solidFill>
                <a:schemeClr val="bg1"/>
              </a:solidFill>
              <a:latin typeface="微软雅黑" panose="020B0503020204020204" charset="-122"/>
              <a:ea typeface="微软雅黑" panose="020B0503020204020204" charset="-122"/>
              <a:sym typeface="+mn-ea"/>
            </a:endParaRPr>
          </a:p>
          <a:p>
            <a:pPr algn="l" defTabSz="685800">
              <a:lnSpc>
                <a:spcPct val="150000"/>
              </a:lnSpc>
              <a:spcBef>
                <a:spcPts val="750"/>
              </a:spcBef>
              <a:buClrTx/>
              <a:buSzTx/>
              <a:buNone/>
            </a:pPr>
            <a:r>
              <a:rPr lang="zh-CN" altLang="en-US" sz="2400">
                <a:solidFill>
                  <a:schemeClr val="bg1"/>
                </a:solidFill>
                <a:latin typeface="微软雅黑" panose="020B0503020204020204" charset="-122"/>
                <a:ea typeface="微软雅黑" panose="020B0503020204020204" charset="-122"/>
              </a:rPr>
              <a:t>高级工程师</a:t>
            </a:r>
            <a:endParaRPr lang="zh-CN" altLang="en-US" sz="2400">
              <a:solidFill>
                <a:schemeClr val="bg1"/>
              </a:solidFill>
              <a:latin typeface="微软雅黑" panose="020B0503020204020204" charset="-122"/>
              <a:ea typeface="微软雅黑" panose="020B0503020204020204" charset="-122"/>
            </a:endParaRPr>
          </a:p>
          <a:p>
            <a:pPr algn="l" defTabSz="685800">
              <a:lnSpc>
                <a:spcPct val="150000"/>
              </a:lnSpc>
              <a:spcBef>
                <a:spcPts val="750"/>
              </a:spcBef>
              <a:buClrTx/>
              <a:buSzTx/>
              <a:buNone/>
            </a:pPr>
            <a:r>
              <a:rPr lang="zh-CN" altLang="en-US" sz="2400">
                <a:solidFill>
                  <a:schemeClr val="bg1"/>
                </a:solidFill>
                <a:latin typeface="微软雅黑" panose="020B0503020204020204" charset="-122"/>
                <a:ea typeface="微软雅黑" panose="020B0503020204020204" charset="-122"/>
              </a:rPr>
              <a:t>电子数据司法鉴定人</a:t>
            </a:r>
            <a:endParaRPr lang="zh-CN" altLang="en-US" sz="2400">
              <a:solidFill>
                <a:schemeClr val="bg1"/>
              </a:solidFill>
              <a:latin typeface="微软雅黑" panose="020B0503020204020204" charset="-122"/>
              <a:ea typeface="微软雅黑" panose="020B0503020204020204" charset="-122"/>
            </a:endParaRPr>
          </a:p>
        </p:txBody>
      </p:sp>
      <p:sp>
        <p:nvSpPr>
          <p:cNvPr id="12" name="文本框 11"/>
          <p:cNvSpPr txBox="1"/>
          <p:nvPr/>
        </p:nvSpPr>
        <p:spPr>
          <a:xfrm>
            <a:off x="13464540" y="4423410"/>
            <a:ext cx="3848100" cy="615315"/>
          </a:xfrm>
          <a:prstGeom prst="rect">
            <a:avLst/>
          </a:prstGeom>
          <a:noFill/>
        </p:spPr>
        <p:txBody>
          <a:bodyPr wrap="square" lIns="0" tIns="0" rIns="0" bIns="0" rtlCol="0">
            <a:spAutoFit/>
          </a:bodyPr>
          <a:p>
            <a:r>
              <a:rPr lang="zh-CN" altLang="en-US" sz="4000" b="1">
                <a:solidFill>
                  <a:schemeClr val="bg1"/>
                </a:solidFill>
                <a:latin typeface="微软雅黑" panose="020B0503020204020204" charset="-122"/>
                <a:ea typeface="微软雅黑" panose="020B0503020204020204" charset="-122"/>
              </a:rPr>
              <a:t>郭永健</a:t>
            </a:r>
            <a:r>
              <a:rPr lang="en-US" altLang="zh-CN" sz="4000" b="1">
                <a:solidFill>
                  <a:schemeClr val="bg1"/>
                </a:solidFill>
                <a:latin typeface="微软雅黑" panose="020B0503020204020204" charset="-122"/>
                <a:ea typeface="微软雅黑" panose="020B0503020204020204" charset="-122"/>
              </a:rPr>
              <a:t> / </a:t>
            </a:r>
            <a:r>
              <a:rPr lang="en-US" altLang="zh-CN" sz="4000" b="1">
                <a:solidFill>
                  <a:schemeClr val="bg1"/>
                </a:solidFill>
                <a:latin typeface="微软雅黑" panose="020B0503020204020204" charset="-122"/>
                <a:ea typeface="微软雅黑" panose="020B0503020204020204" charset="-122"/>
                <a:sym typeface="+mn-ea"/>
              </a:rPr>
              <a:t>Sprite</a:t>
            </a:r>
            <a:endParaRPr lang="en-US" altLang="zh-CN" sz="4000" b="1">
              <a:solidFill>
                <a:schemeClr val="bg1"/>
              </a:solidFill>
              <a:latin typeface="微软雅黑" panose="020B0503020204020204" charset="-122"/>
              <a:ea typeface="微软雅黑" panose="020B0503020204020204" charset="-122"/>
              <a:sym typeface="+mn-ea"/>
            </a:endParaRPr>
          </a:p>
        </p:txBody>
      </p:sp>
      <p:sp>
        <p:nvSpPr>
          <p:cNvPr id="13" name="文本框 12"/>
          <p:cNvSpPr txBox="1"/>
          <p:nvPr/>
        </p:nvSpPr>
        <p:spPr>
          <a:xfrm>
            <a:off x="11520170" y="5863590"/>
            <a:ext cx="6093460" cy="3154680"/>
          </a:xfrm>
          <a:prstGeom prst="rect">
            <a:avLst/>
          </a:prstGeom>
          <a:noFill/>
        </p:spPr>
        <p:txBody>
          <a:bodyPr wrap="square" lIns="0" tIns="0" rIns="0" bIns="0" rtlCol="0">
            <a:spAutoFit/>
          </a:bodyPr>
          <a:p>
            <a:pPr algn="l" defTabSz="685800">
              <a:lnSpc>
                <a:spcPct val="150000"/>
              </a:lnSpc>
              <a:spcBef>
                <a:spcPts val="750"/>
              </a:spcBef>
              <a:buClrTx/>
              <a:buSzTx/>
              <a:buNone/>
            </a:pPr>
            <a:r>
              <a:rPr lang="zh-CN" altLang="en-US" sz="2400">
                <a:solidFill>
                  <a:schemeClr val="bg1"/>
                </a:solidFill>
                <a:latin typeface="微软雅黑" panose="020B0503020204020204" charset="-122"/>
                <a:ea typeface="微软雅黑" panose="020B0503020204020204" charset="-122"/>
                <a:sym typeface="+mn-ea"/>
              </a:rPr>
              <a:t>华中科技大学网络空间安全学院</a:t>
            </a:r>
            <a:r>
              <a:rPr lang="en-US" altLang="zh-CN" sz="2400">
                <a:solidFill>
                  <a:schemeClr val="bg1"/>
                </a:solidFill>
                <a:latin typeface="微软雅黑" panose="020B0503020204020204" charset="-122"/>
                <a:ea typeface="微软雅黑" panose="020B0503020204020204" charset="-122"/>
                <a:sym typeface="+mn-ea"/>
              </a:rPr>
              <a:t> </a:t>
            </a:r>
            <a:r>
              <a:rPr lang="zh-CN" altLang="en-US" sz="2400">
                <a:solidFill>
                  <a:schemeClr val="bg1"/>
                </a:solidFill>
                <a:latin typeface="微软雅黑" panose="020B0503020204020204" charset="-122"/>
                <a:ea typeface="微软雅黑" panose="020B0503020204020204" charset="-122"/>
                <a:sym typeface="+mn-ea"/>
              </a:rPr>
              <a:t>企业</a:t>
            </a:r>
            <a:r>
              <a:rPr lang="zh-CN" altLang="en-US" sz="2400">
                <a:solidFill>
                  <a:schemeClr val="bg1"/>
                </a:solidFill>
                <a:latin typeface="微软雅黑" panose="020B0503020204020204" charset="-122"/>
                <a:ea typeface="微软雅黑" panose="020B0503020204020204" charset="-122"/>
                <a:sym typeface="+mn-ea"/>
              </a:rPr>
              <a:t>导师</a:t>
            </a:r>
            <a:endParaRPr lang="zh-CN" altLang="en-US" sz="2400">
              <a:solidFill>
                <a:schemeClr val="bg1"/>
              </a:solidFill>
              <a:latin typeface="微软雅黑" panose="020B0503020204020204" charset="-122"/>
              <a:ea typeface="微软雅黑" panose="020B0503020204020204" charset="-122"/>
              <a:sym typeface="+mn-ea"/>
            </a:endParaRPr>
          </a:p>
          <a:p>
            <a:pPr algn="l" defTabSz="685800">
              <a:lnSpc>
                <a:spcPct val="150000"/>
              </a:lnSpc>
              <a:spcBef>
                <a:spcPts val="750"/>
              </a:spcBef>
              <a:buClrTx/>
              <a:buSzTx/>
              <a:buNone/>
            </a:pPr>
            <a:r>
              <a:rPr lang="zh-CN" altLang="en-US" sz="2400">
                <a:solidFill>
                  <a:schemeClr val="bg1"/>
                </a:solidFill>
                <a:latin typeface="微软雅黑" panose="020B0503020204020204" charset="-122"/>
                <a:ea typeface="微软雅黑" panose="020B0503020204020204" charset="-122"/>
                <a:sym typeface="+mn-ea"/>
              </a:rPr>
              <a:t>武汉大学国家网络安全学院  </a:t>
            </a:r>
            <a:r>
              <a:rPr lang="zh-CN" altLang="en-US" sz="2400">
                <a:solidFill>
                  <a:schemeClr val="bg1"/>
                </a:solidFill>
                <a:latin typeface="微软雅黑" panose="020B0503020204020204" charset="-122"/>
                <a:ea typeface="微软雅黑" panose="020B0503020204020204" charset="-122"/>
                <a:sym typeface="+mn-ea"/>
              </a:rPr>
              <a:t>兼职教师</a:t>
            </a:r>
            <a:endParaRPr lang="zh-CN" altLang="en-US" sz="2400">
              <a:solidFill>
                <a:schemeClr val="bg1"/>
              </a:solidFill>
              <a:latin typeface="微软雅黑" panose="020B0503020204020204" charset="-122"/>
              <a:ea typeface="微软雅黑" panose="020B0503020204020204" charset="-122"/>
            </a:endParaRPr>
          </a:p>
          <a:p>
            <a:pPr algn="l" defTabSz="685800">
              <a:lnSpc>
                <a:spcPct val="150000"/>
              </a:lnSpc>
              <a:spcBef>
                <a:spcPts val="750"/>
              </a:spcBef>
              <a:buClrTx/>
              <a:buSzTx/>
              <a:buNone/>
            </a:pPr>
            <a:r>
              <a:rPr lang="zh-CN" altLang="en-US" sz="2400">
                <a:solidFill>
                  <a:schemeClr val="bg1"/>
                </a:solidFill>
                <a:latin typeface="微软雅黑" panose="020B0503020204020204" charset="-122"/>
                <a:ea typeface="微软雅黑" panose="020B0503020204020204" charset="-122"/>
                <a:sym typeface="+mn-ea"/>
              </a:rPr>
              <a:t>中南财经政法大学刑事司法学院</a:t>
            </a:r>
            <a:r>
              <a:rPr lang="en-US" altLang="zh-CN" sz="2400">
                <a:solidFill>
                  <a:schemeClr val="bg1"/>
                </a:solidFill>
                <a:latin typeface="微软雅黑" panose="020B0503020204020204" charset="-122"/>
                <a:ea typeface="微软雅黑" panose="020B0503020204020204" charset="-122"/>
                <a:sym typeface="+mn-ea"/>
              </a:rPr>
              <a:t> </a:t>
            </a:r>
            <a:r>
              <a:rPr lang="zh-CN" altLang="en-US" sz="2400">
                <a:solidFill>
                  <a:schemeClr val="bg1"/>
                </a:solidFill>
                <a:latin typeface="微软雅黑" panose="020B0503020204020204" charset="-122"/>
                <a:ea typeface="微软雅黑" panose="020B0503020204020204" charset="-122"/>
                <a:sym typeface="+mn-ea"/>
              </a:rPr>
              <a:t>兼职教授</a:t>
            </a:r>
            <a:endParaRPr lang="zh-CN" altLang="en-US" sz="2400">
              <a:solidFill>
                <a:schemeClr val="bg1"/>
              </a:solidFill>
              <a:latin typeface="微软雅黑" panose="020B0503020204020204" charset="-122"/>
              <a:ea typeface="微软雅黑" panose="020B0503020204020204" charset="-122"/>
              <a:sym typeface="+mn-ea"/>
            </a:endParaRPr>
          </a:p>
          <a:p>
            <a:pPr algn="l" defTabSz="685800">
              <a:lnSpc>
                <a:spcPct val="150000"/>
              </a:lnSpc>
              <a:spcBef>
                <a:spcPts val="750"/>
              </a:spcBef>
              <a:buClrTx/>
              <a:buSzTx/>
              <a:buNone/>
            </a:pPr>
            <a:r>
              <a:rPr lang="zh-CN" altLang="en-US" sz="2400">
                <a:solidFill>
                  <a:schemeClr val="bg1"/>
                </a:solidFill>
                <a:latin typeface="微软雅黑" panose="020B0503020204020204" charset="-122"/>
                <a:ea typeface="微软雅黑" panose="020B0503020204020204" charset="-122"/>
                <a:sym typeface="+mn-ea"/>
              </a:rPr>
              <a:t>湖北警官学院  实践教学基地 主任</a:t>
            </a:r>
            <a:endParaRPr lang="zh-CN" altLang="en-US" sz="2400">
              <a:solidFill>
                <a:schemeClr val="bg1"/>
              </a:solidFill>
              <a:latin typeface="微软雅黑" panose="020B0503020204020204" charset="-122"/>
              <a:ea typeface="微软雅黑" panose="020B0503020204020204" charset="-122"/>
            </a:endParaRPr>
          </a:p>
          <a:p>
            <a:pPr algn="l" defTabSz="685800">
              <a:lnSpc>
                <a:spcPct val="150000"/>
              </a:lnSpc>
              <a:spcBef>
                <a:spcPts val="750"/>
              </a:spcBef>
              <a:buClrTx/>
              <a:buSzTx/>
              <a:buNone/>
            </a:pPr>
            <a:endParaRPr lang="zh-CN" altLang="en-US" sz="2400"/>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36332" y="-78095"/>
            <a:ext cx="18542886" cy="10442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en-US" altLang="zh-CN"/>
          </a:p>
        </p:txBody>
      </p:sp>
      <p:sp>
        <p:nvSpPr>
          <p:cNvPr id="13" name="矩形 12"/>
          <p:cNvSpPr/>
          <p:nvPr/>
        </p:nvSpPr>
        <p:spPr>
          <a:xfrm>
            <a:off x="-443951" y="2972703"/>
            <a:ext cx="7280011" cy="477524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6236694" y="2972068"/>
            <a:ext cx="12069860" cy="4777150"/>
            <a:chOff x="4257077" y="2119893"/>
            <a:chExt cx="5955804" cy="2356960"/>
          </a:xfrm>
          <a:solidFill>
            <a:srgbClr val="0151CC"/>
          </a:solidFill>
        </p:grpSpPr>
        <p:sp>
          <p:nvSpPr>
            <p:cNvPr id="8" name="等腰三角形 7"/>
            <p:cNvSpPr/>
            <p:nvPr/>
          </p:nvSpPr>
          <p:spPr>
            <a:xfrm rot="16200000">
              <a:off x="4224440" y="3094390"/>
              <a:ext cx="473237" cy="40796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552497" y="2119893"/>
              <a:ext cx="5660384" cy="23569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spcBef>
                  <a:spcPts val="1200"/>
                </a:spcBef>
              </a:pPr>
              <a:endParaRPr lang="zh-CN" altLang="zh-CN" sz="1600" b="1" dirty="0" smtClean="0">
                <a:solidFill>
                  <a:schemeClr val="bg1"/>
                </a:solidFill>
                <a:latin typeface="微软雅黑" panose="020B0503020204020204" charset="-122"/>
                <a:ea typeface="微软雅黑" panose="020B0503020204020204" charset="-122"/>
                <a:sym typeface="+mn-ea"/>
              </a:endParaRPr>
            </a:p>
          </p:txBody>
        </p:sp>
      </p:grpSp>
      <p:sp>
        <p:nvSpPr>
          <p:cNvPr id="3" name="文本框 2"/>
          <p:cNvSpPr txBox="1"/>
          <p:nvPr/>
        </p:nvSpPr>
        <p:spPr>
          <a:xfrm>
            <a:off x="9578921" y="5068897"/>
            <a:ext cx="7466678" cy="583565"/>
          </a:xfrm>
          <a:prstGeom prst="rect">
            <a:avLst/>
          </a:prstGeom>
          <a:noFill/>
        </p:spPr>
        <p:txBody>
          <a:bodyPr wrap="square" rtlCol="0">
            <a:spAutoFit/>
          </a:bodyPr>
          <a:lstStyle/>
          <a:p>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第一周实验</a:t>
            </a:r>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安排</a:t>
            </a:r>
            <a:endPar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5" name="文本框 24"/>
          <p:cNvSpPr txBox="1"/>
          <p:nvPr/>
        </p:nvSpPr>
        <p:spPr>
          <a:xfrm>
            <a:off x="8629015" y="4976495"/>
            <a:ext cx="1184275" cy="768350"/>
          </a:xfrm>
          <a:prstGeom prst="rect">
            <a:avLst/>
          </a:prstGeom>
          <a:noFill/>
          <a:extLst>
            <a:ext uri="{909E8E84-426E-40DD-AFC4-6F175D3DCCD1}">
              <a14:hiddenFill xmlns:a14="http://schemas.microsoft.com/office/drawing/2010/main">
                <a:solidFill>
                  <a:srgbClr val="0151CC"/>
                </a:solidFill>
              </a14:hiddenFill>
            </a:ext>
          </a:extLst>
        </p:spPr>
        <p:txBody>
          <a:bodyPr wrap="square" rtlCol="0">
            <a:spAutoFit/>
          </a:bodyPr>
          <a:lstStyle/>
          <a:p>
            <a:pPr algn="l"/>
            <a:r>
              <a:rPr lang="en-US" altLang="zh-CN" sz="4400" b="1">
                <a:solidFill>
                  <a:schemeClr val="bg1"/>
                </a:solidFill>
                <a:latin typeface="微软雅黑" panose="020B0503020204020204" charset="-122"/>
                <a:ea typeface="微软雅黑" panose="020B0503020204020204" charset="-122"/>
              </a:rPr>
              <a:t>01</a:t>
            </a:r>
            <a:endParaRPr lang="en-US" altLang="zh-CN" sz="4400" b="1">
              <a:solidFill>
                <a:schemeClr val="bg1"/>
              </a:solidFill>
              <a:latin typeface="微软雅黑" panose="020B0503020204020204" charset="-122"/>
              <a:ea typeface="微软雅黑" panose="020B0503020204020204" charset="-122"/>
            </a:endParaRPr>
          </a:p>
        </p:txBody>
      </p:sp>
      <p:pic>
        <p:nvPicPr>
          <p:cNvPr id="35" name="图像" descr="图像"/>
          <p:cNvPicPr>
            <a:picLocks noChangeAspect="1"/>
          </p:cNvPicPr>
          <p:nvPr/>
        </p:nvPicPr>
        <p:blipFill>
          <a:blip r:embed="rId1"/>
          <a:srcRect l="6697" t="8678" r="6697" b="5804"/>
          <a:stretch>
            <a:fillRect/>
          </a:stretch>
        </p:blipFill>
        <p:spPr>
          <a:xfrm rot="16200000">
            <a:off x="1493733" y="4008208"/>
            <a:ext cx="3186450" cy="2719831"/>
          </a:xfrm>
          <a:prstGeom prst="rect">
            <a:avLst/>
          </a:prstGeom>
          <a:ln w="12700">
            <a:miter lim="400000"/>
            <a:headEnd/>
            <a:tailEnd/>
          </a:ln>
        </p:spPr>
      </p:pic>
    </p:spTree>
    <p:custDataLst>
      <p:tags r:id="rId2"/>
    </p:custData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87630"/>
            <a:ext cx="10515600" cy="1113790"/>
          </a:xfrm>
          <a:prstGeom prst="rect">
            <a:avLst/>
          </a:prstGeom>
        </p:spPr>
        <p:txBody>
          <a:bodyPr/>
          <a:lstStyle/>
          <a:p>
            <a:r>
              <a:rPr lang="zh-CN">
                <a:solidFill>
                  <a:srgbClr val="FFFFFF"/>
                </a:solidFill>
              </a:rPr>
              <a:t>实验</a:t>
            </a:r>
            <a:r>
              <a:rPr lang="zh-CN">
                <a:solidFill>
                  <a:srgbClr val="FFFFFF"/>
                </a:solidFill>
              </a:rPr>
              <a:t>目标</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14450" y="2047240"/>
            <a:ext cx="15659100" cy="7579995"/>
          </a:xfrm>
          <a:prstGeom prst="rect">
            <a:avLst/>
          </a:prstGeom>
        </p:spPr>
        <p:txBody>
          <a:bodyPr>
            <a:normAutofit/>
          </a:bodyPr>
          <a:lstStyle/>
          <a:p>
            <a:pPr eaLnBrk="1" hangingPunct="1"/>
            <a:r>
              <a:rPr lang="zh-CN" altLang="en-US" dirty="0">
                <a:sym typeface="+mn-ea"/>
              </a:rPr>
              <a:t>熟悉实验平台环境和基本操作；</a:t>
            </a:r>
            <a:endParaRPr lang="en-US" altLang="zh-CN" dirty="0"/>
          </a:p>
          <a:p>
            <a:pPr eaLnBrk="1" hangingPunct="1"/>
            <a:r>
              <a:rPr lang="zh-CN" altLang="en-US" dirty="0">
                <a:sym typeface="+mn-ea"/>
              </a:rPr>
              <a:t>掌握取证软件的基础操作方法；</a:t>
            </a:r>
            <a:endParaRPr lang="en-US" altLang="zh-CN" dirty="0"/>
          </a:p>
          <a:p>
            <a:pPr eaLnBrk="1" hangingPunct="1"/>
            <a:r>
              <a:rPr lang="zh-CN" altLang="en-US" dirty="0">
                <a:sym typeface="+mn-ea"/>
              </a:rPr>
              <a:t>完成</a:t>
            </a:r>
            <a:r>
              <a:rPr lang="en-US" altLang="zh-CN" dirty="0">
                <a:sym typeface="+mn-ea"/>
              </a:rPr>
              <a:t>《2.1-</a:t>
            </a:r>
            <a:r>
              <a:rPr lang="zh-CN" altLang="en-US" dirty="0">
                <a:sym typeface="+mn-ea"/>
              </a:rPr>
              <a:t>取证软件基础操作</a:t>
            </a:r>
            <a:r>
              <a:rPr lang="en-US" altLang="zh-CN" dirty="0">
                <a:sym typeface="+mn-ea"/>
              </a:rPr>
              <a:t>》</a:t>
            </a:r>
            <a:r>
              <a:rPr lang="zh-CN" altLang="en-US" dirty="0">
                <a:sym typeface="+mn-ea"/>
              </a:rPr>
              <a:t>的实验习题</a:t>
            </a:r>
            <a:endParaRPr lang="zh-CN" sz="3200">
              <a:latin typeface="+mn-ea"/>
              <a:ea typeface="+mn-ea"/>
              <a:cs typeface="+mn-ea"/>
            </a:endParaRPr>
          </a:p>
        </p:txBody>
      </p:sp>
      <p:pic>
        <p:nvPicPr>
          <p:cNvPr id="4" name="图片 3"/>
          <p:cNvPicPr>
            <a:picLocks noChangeAspect="1"/>
          </p:cNvPicPr>
          <p:nvPr/>
        </p:nvPicPr>
        <p:blipFill>
          <a:blip r:embed="rId1"/>
          <a:stretch>
            <a:fillRect/>
          </a:stretch>
        </p:blipFill>
        <p:spPr>
          <a:xfrm>
            <a:off x="8285480" y="4652645"/>
            <a:ext cx="8055610" cy="5053330"/>
          </a:xfrm>
          <a:prstGeom prst="rect">
            <a:avLst/>
          </a:prstGeom>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19050"/>
            <a:ext cx="10515600" cy="1325563"/>
          </a:xfrm>
          <a:prstGeom prst="rect">
            <a:avLst/>
          </a:prstGeom>
        </p:spPr>
        <p:txBody>
          <a:bodyPr/>
          <a:lstStyle/>
          <a:p>
            <a:r>
              <a:rPr lang="zh-CN" altLang="en-US">
                <a:solidFill>
                  <a:srgbClr val="FFFFFF"/>
                </a:solidFill>
              </a:rPr>
              <a:t>实验</a:t>
            </a:r>
            <a:r>
              <a:rPr lang="zh-CN" altLang="en-US">
                <a:solidFill>
                  <a:srgbClr val="FFFFFF"/>
                </a:solidFill>
              </a:rPr>
              <a:t>内容</a:t>
            </a:r>
            <a:endParaRPr lang="en-US" altLang="zh-CN">
              <a:solidFill>
                <a:srgbClr val="FFFFFF"/>
              </a:solidFill>
            </a:endParaRPr>
          </a:p>
        </p:txBody>
      </p:sp>
      <p:sp>
        <p:nvSpPr>
          <p:cNvPr id="157" name="LNK  快捷方式，指向最近打开的文件、位置…"/>
          <p:cNvSpPr txBox="1">
            <a:spLocks noGrp="1"/>
          </p:cNvSpPr>
          <p:nvPr>
            <p:ph type="body" sz="half" idx="4294967295"/>
          </p:nvPr>
        </p:nvSpPr>
        <p:spPr>
          <a:xfrm>
            <a:off x="1314450" y="2047240"/>
            <a:ext cx="15659100" cy="7579995"/>
          </a:xfrm>
          <a:prstGeom prst="rect">
            <a:avLst/>
          </a:prstGeom>
        </p:spPr>
        <p:txBody>
          <a:bodyPr>
            <a:normAutofit/>
          </a:bodyPr>
          <a:p>
            <a:pPr marL="514350" indent="-514350" eaLnBrk="1" hangingPunct="1">
              <a:buFont typeface="+mj-lt"/>
              <a:buAutoNum type="arabicPeriod"/>
            </a:pPr>
            <a:r>
              <a:rPr lang="zh-CN" altLang="en-US" dirty="0">
                <a:sym typeface="+mn-ea"/>
              </a:rPr>
              <a:t>登录实验平台，进入取证基础模块，进入</a:t>
            </a:r>
            <a:r>
              <a:rPr lang="en-US" altLang="zh-CN" dirty="0">
                <a:sym typeface="+mn-ea"/>
              </a:rPr>
              <a:t>2.1</a:t>
            </a:r>
            <a:r>
              <a:rPr lang="zh-CN" altLang="en-US" dirty="0">
                <a:sym typeface="+mn-ea"/>
              </a:rPr>
              <a:t>节的实验环境</a:t>
            </a:r>
            <a:endParaRPr lang="en-US" altLang="zh-CN" dirty="0"/>
          </a:p>
          <a:p>
            <a:pPr marL="514350" indent="-514350" eaLnBrk="1" hangingPunct="1">
              <a:buFont typeface="+mj-lt"/>
              <a:buAutoNum type="arabicPeriod" startAt="2"/>
            </a:pPr>
            <a:r>
              <a:rPr lang="zh-CN" altLang="en-US" dirty="0">
                <a:sym typeface="+mn-ea"/>
              </a:rPr>
              <a:t>打开取证软件，新建一个案件，并加载指定镜像文件（路径</a:t>
            </a:r>
            <a:r>
              <a:rPr lang="en-US" altLang="zh-CN" dirty="0">
                <a:sym typeface="+mn-ea"/>
              </a:rPr>
              <a:t>C:\CDF\</a:t>
            </a:r>
            <a:r>
              <a:rPr lang="zh-CN" altLang="en-US" dirty="0">
                <a:sym typeface="+mn-ea"/>
              </a:rPr>
              <a:t>实训案例</a:t>
            </a:r>
            <a:r>
              <a:rPr lang="en-US" altLang="zh-CN" dirty="0">
                <a:sym typeface="+mn-ea"/>
              </a:rPr>
              <a:t>\2-</a:t>
            </a:r>
            <a:r>
              <a:rPr lang="zh-CN" altLang="en-US" dirty="0">
                <a:sym typeface="+mn-ea"/>
              </a:rPr>
              <a:t>取证基础</a:t>
            </a:r>
            <a:r>
              <a:rPr lang="en-US" altLang="zh-CN" dirty="0">
                <a:sym typeface="+mn-ea"/>
              </a:rPr>
              <a:t>\2.1-CCFC.e01</a:t>
            </a:r>
            <a:r>
              <a:rPr lang="zh-CN" altLang="en-US" dirty="0">
                <a:sym typeface="+mn-ea"/>
              </a:rPr>
              <a:t>）</a:t>
            </a:r>
            <a:endParaRPr lang="en-US" altLang="zh-CN" dirty="0"/>
          </a:p>
          <a:p>
            <a:pPr marL="514350" indent="-514350" eaLnBrk="1" hangingPunct="1">
              <a:buFont typeface="+mj-lt"/>
              <a:buAutoNum type="arabicPeriod" startAt="2"/>
            </a:pPr>
            <a:r>
              <a:rPr lang="zh-CN" altLang="en-US" dirty="0">
                <a:sym typeface="+mn-ea"/>
              </a:rPr>
              <a:t>任选文件，熟悉不同的视图模式（磁盘、文件、预览、详细、缩略图、时间轴、图例），根据显示的内容简要说明不同模式的侧重点</a:t>
            </a:r>
            <a:endParaRPr lang="en-US" altLang="zh-CN" dirty="0"/>
          </a:p>
          <a:p>
            <a:pPr marL="514350" indent="-514350" eaLnBrk="1" hangingPunct="1">
              <a:buFont typeface="+mj-lt"/>
              <a:buAutoNum type="arabicPeriod" startAt="2"/>
            </a:pPr>
            <a:r>
              <a:rPr lang="zh-CN" altLang="en-US" dirty="0">
                <a:sym typeface="+mn-ea"/>
              </a:rPr>
              <a:t>掌握目录展开的基本方法（逐层展开，一键展开某个分区</a:t>
            </a:r>
            <a:r>
              <a:rPr lang="en-US" altLang="zh-CN" dirty="0">
                <a:sym typeface="+mn-ea"/>
              </a:rPr>
              <a:t>/</a:t>
            </a:r>
            <a:r>
              <a:rPr lang="zh-CN" altLang="en-US" dirty="0">
                <a:sym typeface="+mn-ea"/>
              </a:rPr>
              <a:t>所有分区）</a:t>
            </a:r>
            <a:endParaRPr lang="en-US" altLang="zh-CN" dirty="0"/>
          </a:p>
          <a:p>
            <a:pPr marL="514350" indent="-514350" eaLnBrk="1" hangingPunct="1">
              <a:buFont typeface="+mj-lt"/>
              <a:buAutoNum type="arabicPeriod" startAt="2"/>
            </a:pPr>
            <a:r>
              <a:rPr lang="zh-CN" altLang="en-US" dirty="0">
                <a:sym typeface="+mn-ea"/>
              </a:rPr>
              <a:t>打开实验习题，完成</a:t>
            </a:r>
            <a:r>
              <a:rPr lang="en-US" altLang="zh-CN" dirty="0">
                <a:sym typeface="+mn-ea"/>
              </a:rPr>
              <a:t>《2.1-</a:t>
            </a:r>
            <a:r>
              <a:rPr lang="zh-CN" altLang="en-US" dirty="0">
                <a:sym typeface="+mn-ea"/>
              </a:rPr>
              <a:t>取证软件基础操作</a:t>
            </a:r>
            <a:r>
              <a:rPr lang="en-US" altLang="zh-CN" dirty="0">
                <a:sym typeface="+mn-ea"/>
              </a:rPr>
              <a:t>》</a:t>
            </a:r>
            <a:endParaRPr lang="zh-CN" sz="3200">
              <a:latin typeface="+mn-ea"/>
              <a:ea typeface="+mn-ea"/>
              <a:cs typeface="+mn-ea"/>
            </a:endParaRPr>
          </a:p>
        </p:txBody>
      </p:sp>
    </p:spTree>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87630"/>
            <a:ext cx="10515600" cy="1113790"/>
          </a:xfrm>
          <a:prstGeom prst="rect">
            <a:avLst/>
          </a:prstGeom>
        </p:spPr>
        <p:txBody>
          <a:bodyPr/>
          <a:lstStyle/>
          <a:p>
            <a:r>
              <a:rPr lang="zh-CN">
                <a:solidFill>
                  <a:srgbClr val="FFFFFF"/>
                </a:solidFill>
              </a:rPr>
              <a:t>实验</a:t>
            </a:r>
            <a:r>
              <a:rPr lang="zh-CN">
                <a:solidFill>
                  <a:srgbClr val="FFFFFF"/>
                </a:solidFill>
              </a:rPr>
              <a:t>目标</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14450" y="2047240"/>
            <a:ext cx="15659100" cy="7579995"/>
          </a:xfrm>
          <a:prstGeom prst="rect">
            <a:avLst/>
          </a:prstGeom>
        </p:spPr>
        <p:txBody>
          <a:bodyPr>
            <a:normAutofit/>
          </a:bodyPr>
          <a:lstStyle/>
          <a:p>
            <a:pPr eaLnBrk="1" hangingPunct="1"/>
            <a:r>
              <a:rPr lang="zh-CN" altLang="en-US" dirty="0">
                <a:sym typeface="+mn-ea"/>
              </a:rPr>
              <a:t>掌握取证软件的基础操作方法；</a:t>
            </a:r>
            <a:endParaRPr lang="zh-CN" altLang="en-US" dirty="0">
              <a:sym typeface="+mn-ea"/>
            </a:endParaRPr>
          </a:p>
          <a:p>
            <a:pPr eaLnBrk="1" hangingPunct="1"/>
            <a:endParaRPr lang="en-US" altLang="zh-CN" dirty="0"/>
          </a:p>
          <a:p>
            <a:pPr eaLnBrk="1" hangingPunct="1"/>
            <a:r>
              <a:rPr lang="zh-CN" altLang="en-US" dirty="0">
                <a:highlight>
                  <a:srgbClr val="FFFF00"/>
                </a:highlight>
                <a:sym typeface="+mn-ea"/>
              </a:rPr>
              <a:t>取证基础</a:t>
            </a:r>
            <a:r>
              <a:rPr lang="en-US" altLang="zh-CN" dirty="0">
                <a:highlight>
                  <a:srgbClr val="FFFF00"/>
                </a:highlight>
                <a:sym typeface="+mn-ea"/>
              </a:rPr>
              <a:t>《2.2-</a:t>
            </a:r>
            <a:r>
              <a:rPr lang="zh-CN" altLang="en-US" dirty="0">
                <a:highlight>
                  <a:srgbClr val="FFFF00"/>
                </a:highlight>
                <a:sym typeface="+mn-ea"/>
              </a:rPr>
              <a:t>过滤与组合过滤</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30</a:t>
            </a:r>
            <a:r>
              <a:rPr lang="zh-CN" altLang="en-US" dirty="0">
                <a:highlight>
                  <a:srgbClr val="FFFF00"/>
                </a:highlight>
                <a:sym typeface="+mn-ea"/>
              </a:rPr>
              <a:t>题</a:t>
            </a:r>
            <a:endParaRPr lang="zh-CN" altLang="en-US" dirty="0">
              <a:highlight>
                <a:srgbClr val="FFFF00"/>
              </a:highlight>
              <a:sym typeface="+mn-ea"/>
            </a:endParaRPr>
          </a:p>
          <a:p>
            <a:pPr eaLnBrk="1" hangingPunct="1"/>
            <a:r>
              <a:rPr lang="en-US" altLang="zh-CN" dirty="0">
                <a:highlight>
                  <a:srgbClr val="FFFF00"/>
                </a:highlight>
                <a:sym typeface="+mn-ea"/>
              </a:rPr>
              <a:t>取证基础《2.3-</a:t>
            </a:r>
            <a:r>
              <a:rPr lang="zh-CN" altLang="en-US" dirty="0">
                <a:highlight>
                  <a:srgbClr val="FFFF00"/>
                </a:highlight>
                <a:sym typeface="+mn-ea"/>
              </a:rPr>
              <a:t>文件签名</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7</a:t>
            </a:r>
            <a:r>
              <a:rPr lang="zh-CN" altLang="en-US" dirty="0">
                <a:highlight>
                  <a:srgbClr val="FFFF00"/>
                </a:highlight>
                <a:sym typeface="+mn-ea"/>
              </a:rPr>
              <a:t>题</a:t>
            </a:r>
            <a:endParaRPr lang="zh-CN" altLang="en-US" dirty="0">
              <a:highlight>
                <a:srgbClr val="FFFF00"/>
              </a:highlight>
              <a:sym typeface="+mn-ea"/>
            </a:endParaRPr>
          </a:p>
          <a:p>
            <a:pPr eaLnBrk="1" hangingPunct="1"/>
            <a:r>
              <a:rPr lang="en-US" altLang="zh-CN" dirty="0">
                <a:highlight>
                  <a:srgbClr val="FFFF00"/>
                </a:highlight>
                <a:sym typeface="+mn-ea"/>
              </a:rPr>
              <a:t>取证基础《2.4-</a:t>
            </a:r>
            <a:r>
              <a:rPr lang="zh-CN" altLang="en-US" dirty="0">
                <a:highlight>
                  <a:srgbClr val="FFFF00"/>
                </a:highlight>
                <a:sym typeface="+mn-ea"/>
              </a:rPr>
              <a:t>磁盘快照</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10</a:t>
            </a:r>
            <a:r>
              <a:rPr lang="zh-CN" altLang="en-US" dirty="0">
                <a:highlight>
                  <a:srgbClr val="FFFF00"/>
                </a:highlight>
                <a:sym typeface="+mn-ea"/>
              </a:rPr>
              <a:t>题</a:t>
            </a:r>
            <a:endParaRPr lang="zh-CN" altLang="en-US" dirty="0">
              <a:highlight>
                <a:srgbClr val="FFFF00"/>
              </a:highlight>
              <a:sym typeface="+mn-ea"/>
            </a:endParaRPr>
          </a:p>
          <a:p>
            <a:pPr eaLnBrk="1" hangingPunct="1"/>
            <a:r>
              <a:rPr lang="en-US" altLang="zh-CN" dirty="0">
                <a:highlight>
                  <a:srgbClr val="FFFF00"/>
                </a:highlight>
                <a:sym typeface="+mn-ea"/>
              </a:rPr>
              <a:t>证据提取和固定《1-</a:t>
            </a:r>
            <a:r>
              <a:rPr lang="zh-CN" altLang="en-US" dirty="0">
                <a:highlight>
                  <a:srgbClr val="FFFF00"/>
                </a:highlight>
                <a:sym typeface="+mn-ea"/>
              </a:rPr>
              <a:t>证据固定和磁盘镜像</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-27</a:t>
            </a:r>
            <a:r>
              <a:rPr lang="zh-CN" altLang="en-US" dirty="0">
                <a:highlight>
                  <a:srgbClr val="FFFF00"/>
                </a:highlight>
                <a:sym typeface="+mn-ea"/>
              </a:rPr>
              <a:t>题</a:t>
            </a:r>
            <a:endParaRPr lang="zh-CN" altLang="en-US" dirty="0">
              <a:highlight>
                <a:srgbClr val="FFFF00"/>
              </a:highlight>
              <a:sym typeface="+mn-ea"/>
            </a:endParaRPr>
          </a:p>
          <a:p>
            <a:pPr eaLnBrk="1" hangingPunct="1"/>
            <a:r>
              <a:rPr lang="en-US" altLang="zh-CN" dirty="0">
                <a:highlight>
                  <a:srgbClr val="FFFF00"/>
                </a:highlight>
                <a:sym typeface="+mn-ea"/>
              </a:rPr>
              <a:t>证据提取和固定《</a:t>
            </a:r>
            <a:r>
              <a:rPr lang="zh-CN" altLang="en-US" dirty="0">
                <a:highlight>
                  <a:srgbClr val="FFFF00"/>
                </a:highlight>
                <a:sym typeface="+mn-ea"/>
              </a:rPr>
              <a:t>哈希</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-6</a:t>
            </a:r>
            <a:r>
              <a:rPr lang="zh-CN" altLang="en-US" dirty="0">
                <a:highlight>
                  <a:srgbClr val="FFFF00"/>
                </a:highlight>
                <a:sym typeface="+mn-ea"/>
              </a:rPr>
              <a:t>题</a:t>
            </a:r>
            <a:endParaRPr lang="zh-CN" altLang="en-US" dirty="0">
              <a:highlight>
                <a:srgbClr val="FFFF00"/>
              </a:highlight>
              <a:sym typeface="+mn-ea"/>
            </a:endParaRPr>
          </a:p>
          <a:p>
            <a:pPr eaLnBrk="1" hangingPunct="1"/>
            <a:endParaRPr lang="zh-CN" altLang="en-US" dirty="0">
              <a:sym typeface="+mn-ea"/>
            </a:endParaRPr>
          </a:p>
          <a:p>
            <a:pPr eaLnBrk="1" hangingPunct="1"/>
            <a:endParaRPr lang="zh-CN" altLang="en-US" dirty="0">
              <a:sym typeface="+mn-ea"/>
            </a:endParaRPr>
          </a:p>
          <a:p>
            <a:pPr eaLnBrk="1" hangingPunct="1"/>
            <a:endParaRPr lang="zh-CN" sz="3200">
              <a:latin typeface="+mn-ea"/>
              <a:ea typeface="+mn-ea"/>
              <a:cs typeface="+mn-ea"/>
            </a:endParaRP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36332" y="-78095"/>
            <a:ext cx="18542886" cy="10442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en-US" altLang="zh-CN"/>
          </a:p>
        </p:txBody>
      </p:sp>
      <p:sp>
        <p:nvSpPr>
          <p:cNvPr id="13" name="矩形 12"/>
          <p:cNvSpPr/>
          <p:nvPr/>
        </p:nvSpPr>
        <p:spPr>
          <a:xfrm>
            <a:off x="-443951" y="2972703"/>
            <a:ext cx="7280011" cy="477524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6236694" y="2972068"/>
            <a:ext cx="12069860" cy="4777150"/>
            <a:chOff x="4257077" y="2119893"/>
            <a:chExt cx="5955804" cy="2356960"/>
          </a:xfrm>
          <a:solidFill>
            <a:srgbClr val="0151CC"/>
          </a:solidFill>
        </p:grpSpPr>
        <p:sp>
          <p:nvSpPr>
            <p:cNvPr id="8" name="等腰三角形 7"/>
            <p:cNvSpPr/>
            <p:nvPr/>
          </p:nvSpPr>
          <p:spPr>
            <a:xfrm rot="16200000">
              <a:off x="4224440" y="3094390"/>
              <a:ext cx="473237" cy="40796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552497" y="2119893"/>
              <a:ext cx="5660384" cy="23569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spcBef>
                  <a:spcPts val="1200"/>
                </a:spcBef>
              </a:pPr>
              <a:endParaRPr lang="zh-CN" altLang="zh-CN" sz="1600" b="1" dirty="0" smtClean="0">
                <a:solidFill>
                  <a:schemeClr val="bg1"/>
                </a:solidFill>
                <a:latin typeface="微软雅黑" panose="020B0503020204020204" charset="-122"/>
                <a:ea typeface="微软雅黑" panose="020B0503020204020204" charset="-122"/>
                <a:sym typeface="+mn-ea"/>
              </a:endParaRPr>
            </a:p>
          </p:txBody>
        </p:sp>
      </p:grpSp>
      <p:sp>
        <p:nvSpPr>
          <p:cNvPr id="3" name="文本框 2"/>
          <p:cNvSpPr txBox="1"/>
          <p:nvPr/>
        </p:nvSpPr>
        <p:spPr>
          <a:xfrm>
            <a:off x="9578921" y="5068897"/>
            <a:ext cx="7466678" cy="583565"/>
          </a:xfrm>
          <a:prstGeom prst="rect">
            <a:avLst/>
          </a:prstGeom>
          <a:noFill/>
        </p:spPr>
        <p:txBody>
          <a:bodyPr wrap="square" rtlCol="0">
            <a:spAutoFit/>
          </a:bodyPr>
          <a:lstStyle/>
          <a:p>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第</a:t>
            </a:r>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二周实验</a:t>
            </a:r>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安排</a:t>
            </a:r>
            <a:endPar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5" name="文本框 24"/>
          <p:cNvSpPr txBox="1"/>
          <p:nvPr/>
        </p:nvSpPr>
        <p:spPr>
          <a:xfrm>
            <a:off x="8629015" y="4976495"/>
            <a:ext cx="1184275" cy="768350"/>
          </a:xfrm>
          <a:prstGeom prst="rect">
            <a:avLst/>
          </a:prstGeom>
          <a:noFill/>
          <a:extLst>
            <a:ext uri="{909E8E84-426E-40DD-AFC4-6F175D3DCCD1}">
              <a14:hiddenFill xmlns:a14="http://schemas.microsoft.com/office/drawing/2010/main">
                <a:solidFill>
                  <a:srgbClr val="0151CC"/>
                </a:solidFill>
              </a14:hiddenFill>
            </a:ext>
          </a:extLst>
        </p:spPr>
        <p:txBody>
          <a:bodyPr wrap="square" rtlCol="0">
            <a:spAutoFit/>
          </a:bodyPr>
          <a:lstStyle/>
          <a:p>
            <a:pPr algn="l"/>
            <a:r>
              <a:rPr lang="en-US" altLang="zh-CN" sz="4400" b="1">
                <a:solidFill>
                  <a:schemeClr val="bg1"/>
                </a:solidFill>
                <a:latin typeface="微软雅黑" panose="020B0503020204020204" charset="-122"/>
                <a:ea typeface="微软雅黑" panose="020B0503020204020204" charset="-122"/>
              </a:rPr>
              <a:t>02</a:t>
            </a:r>
            <a:endParaRPr lang="en-US" altLang="zh-CN" sz="4400" b="1">
              <a:solidFill>
                <a:schemeClr val="bg1"/>
              </a:solidFill>
              <a:latin typeface="微软雅黑" panose="020B0503020204020204" charset="-122"/>
              <a:ea typeface="微软雅黑" panose="020B0503020204020204" charset="-122"/>
            </a:endParaRPr>
          </a:p>
        </p:txBody>
      </p:sp>
      <p:pic>
        <p:nvPicPr>
          <p:cNvPr id="35" name="图像" descr="图像"/>
          <p:cNvPicPr>
            <a:picLocks noChangeAspect="1"/>
          </p:cNvPicPr>
          <p:nvPr/>
        </p:nvPicPr>
        <p:blipFill>
          <a:blip r:embed="rId1"/>
          <a:srcRect l="6697" t="8678" r="6697" b="5804"/>
          <a:stretch>
            <a:fillRect/>
          </a:stretch>
        </p:blipFill>
        <p:spPr>
          <a:xfrm rot="16200000">
            <a:off x="1493733" y="4008208"/>
            <a:ext cx="3186450" cy="2719831"/>
          </a:xfrm>
          <a:prstGeom prst="rect">
            <a:avLst/>
          </a:prstGeom>
          <a:ln w="12700">
            <a:miter lim="400000"/>
            <a:headEnd/>
            <a:tailEnd/>
          </a:ln>
        </p:spPr>
      </p:pic>
    </p:spTree>
    <p:custDataLst>
      <p:tags r:id="rId2"/>
    </p:custData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87630"/>
            <a:ext cx="10515600" cy="1113790"/>
          </a:xfrm>
          <a:prstGeom prst="rect">
            <a:avLst/>
          </a:prstGeom>
        </p:spPr>
        <p:txBody>
          <a:bodyPr/>
          <a:lstStyle/>
          <a:p>
            <a:r>
              <a:rPr lang="zh-CN">
                <a:solidFill>
                  <a:srgbClr val="FFFFFF"/>
                </a:solidFill>
              </a:rPr>
              <a:t>实验</a:t>
            </a:r>
            <a:r>
              <a:rPr lang="zh-CN">
                <a:solidFill>
                  <a:srgbClr val="FFFFFF"/>
                </a:solidFill>
              </a:rPr>
              <a:t>目标</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14450" y="2047240"/>
            <a:ext cx="15659100" cy="7579995"/>
          </a:xfrm>
          <a:prstGeom prst="rect">
            <a:avLst/>
          </a:prstGeom>
        </p:spPr>
        <p:txBody>
          <a:bodyPr>
            <a:normAutofit/>
          </a:bodyPr>
          <a:lstStyle/>
          <a:p>
            <a:pPr eaLnBrk="1" hangingPunct="1"/>
            <a:r>
              <a:rPr lang="zh-CN" altLang="en-US" dirty="0">
                <a:sym typeface="+mn-ea"/>
              </a:rPr>
              <a:t>掌握</a:t>
            </a:r>
            <a:r>
              <a:rPr lang="en-US" altLang="zh-CN" dirty="0">
                <a:sym typeface="+mn-ea"/>
              </a:rPr>
              <a:t>Windows</a:t>
            </a:r>
            <a:r>
              <a:rPr lang="zh-CN" altLang="en-US" dirty="0">
                <a:sym typeface="+mn-ea"/>
              </a:rPr>
              <a:t>取证</a:t>
            </a:r>
            <a:r>
              <a:rPr lang="zh-CN" altLang="en-US" dirty="0">
                <a:sym typeface="+mn-ea"/>
              </a:rPr>
              <a:t>基础</a:t>
            </a:r>
            <a:endParaRPr lang="zh-CN" altLang="en-US" dirty="0">
              <a:sym typeface="+mn-ea"/>
            </a:endParaRPr>
          </a:p>
          <a:p>
            <a:pPr eaLnBrk="1" hangingPunct="1"/>
            <a:endParaRPr lang="en-US" altLang="zh-CN" dirty="0"/>
          </a:p>
          <a:p>
            <a:pPr eaLnBrk="1" hangingPunct="1"/>
            <a:r>
              <a:rPr lang="en-US" altLang="zh-CN" dirty="0">
                <a:highlight>
                  <a:srgbClr val="FFFF00"/>
                </a:highlight>
                <a:sym typeface="+mn-ea"/>
              </a:rPr>
              <a:t>Windows</a:t>
            </a:r>
            <a:r>
              <a:rPr lang="zh-CN" altLang="en-US" dirty="0">
                <a:highlight>
                  <a:srgbClr val="FFFF00"/>
                </a:highlight>
                <a:sym typeface="+mn-ea"/>
              </a:rPr>
              <a:t>取证</a:t>
            </a:r>
            <a:r>
              <a:rPr lang="en-US" altLang="zh-CN" dirty="0">
                <a:highlight>
                  <a:srgbClr val="FFFF00"/>
                </a:highlight>
                <a:sym typeface="+mn-ea"/>
              </a:rPr>
              <a:t>《2.</a:t>
            </a:r>
            <a:r>
              <a:rPr lang="zh-CN" altLang="en-US" dirty="0">
                <a:highlight>
                  <a:srgbClr val="FFFF00"/>
                </a:highlight>
                <a:sym typeface="+mn-ea"/>
              </a:rPr>
              <a:t>回收站</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10</a:t>
            </a:r>
            <a:r>
              <a:rPr lang="zh-CN" altLang="en-US" dirty="0">
                <a:highlight>
                  <a:srgbClr val="FFFF00"/>
                </a:highlight>
                <a:sym typeface="+mn-ea"/>
              </a:rPr>
              <a:t>题</a:t>
            </a:r>
            <a:endParaRPr lang="zh-CN" altLang="en-US" dirty="0">
              <a:highlight>
                <a:srgbClr val="FFFF00"/>
              </a:highlight>
              <a:sym typeface="+mn-ea"/>
            </a:endParaRPr>
          </a:p>
          <a:p>
            <a:pPr eaLnBrk="1" hangingPunct="1"/>
            <a:r>
              <a:rPr lang="en-US" altLang="zh-CN" dirty="0">
                <a:highlight>
                  <a:srgbClr val="FFFF00"/>
                </a:highlight>
                <a:sym typeface="+mn-ea"/>
              </a:rPr>
              <a:t>Windows</a:t>
            </a:r>
            <a:r>
              <a:rPr lang="zh-CN" altLang="en-US" dirty="0">
                <a:highlight>
                  <a:srgbClr val="FFFF00"/>
                </a:highlight>
                <a:sym typeface="+mn-ea"/>
              </a:rPr>
              <a:t>取证</a:t>
            </a:r>
            <a:r>
              <a:rPr lang="en-US" altLang="zh-CN" dirty="0">
                <a:highlight>
                  <a:srgbClr val="FFFF00"/>
                </a:highlight>
                <a:sym typeface="+mn-ea"/>
              </a:rPr>
              <a:t>《3.</a:t>
            </a:r>
            <a:r>
              <a:rPr lang="zh-CN" altLang="en-US" dirty="0">
                <a:highlight>
                  <a:srgbClr val="FFFF00"/>
                </a:highlight>
                <a:sym typeface="+mn-ea"/>
              </a:rPr>
              <a:t>缩略图</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7</a:t>
            </a:r>
            <a:r>
              <a:rPr lang="zh-CN" altLang="en-US" dirty="0">
                <a:highlight>
                  <a:srgbClr val="FFFF00"/>
                </a:highlight>
                <a:sym typeface="+mn-ea"/>
              </a:rPr>
              <a:t>题</a:t>
            </a:r>
            <a:endParaRPr lang="zh-CN" altLang="en-US" dirty="0">
              <a:highlight>
                <a:srgbClr val="FFFF00"/>
              </a:highlight>
              <a:sym typeface="+mn-ea"/>
            </a:endParaRPr>
          </a:p>
          <a:p>
            <a:pPr eaLnBrk="1" hangingPunct="1"/>
            <a:r>
              <a:rPr lang="en-US" altLang="zh-CN" dirty="0">
                <a:highlight>
                  <a:srgbClr val="FFFF00"/>
                </a:highlight>
                <a:sym typeface="+mn-ea"/>
              </a:rPr>
              <a:t>Windows</a:t>
            </a:r>
            <a:r>
              <a:rPr lang="zh-CN" altLang="en-US" dirty="0">
                <a:highlight>
                  <a:srgbClr val="FFFF00"/>
                </a:highlight>
                <a:sym typeface="+mn-ea"/>
              </a:rPr>
              <a:t>取证</a:t>
            </a:r>
            <a:r>
              <a:rPr lang="en-US" altLang="zh-CN" dirty="0">
                <a:highlight>
                  <a:srgbClr val="FFFF00"/>
                </a:highlight>
                <a:sym typeface="+mn-ea"/>
              </a:rPr>
              <a:t>《4.</a:t>
            </a:r>
            <a:r>
              <a:rPr lang="zh-CN" altLang="en-US" dirty="0">
                <a:highlight>
                  <a:srgbClr val="FFFF00"/>
                </a:highlight>
                <a:sym typeface="+mn-ea"/>
              </a:rPr>
              <a:t>快捷方式</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7</a:t>
            </a:r>
            <a:r>
              <a:rPr lang="zh-CN" altLang="en-US" dirty="0">
                <a:highlight>
                  <a:srgbClr val="FFFF00"/>
                </a:highlight>
                <a:sym typeface="+mn-ea"/>
              </a:rPr>
              <a:t>题</a:t>
            </a:r>
            <a:endParaRPr lang="zh-CN" altLang="en-US" dirty="0">
              <a:highlight>
                <a:srgbClr val="FFFF00"/>
              </a:highlight>
              <a:sym typeface="+mn-ea"/>
            </a:endParaRPr>
          </a:p>
          <a:p>
            <a:pPr eaLnBrk="1" hangingPunct="1"/>
            <a:r>
              <a:rPr lang="en-US" altLang="zh-CN" dirty="0">
                <a:highlight>
                  <a:srgbClr val="FFFF00"/>
                </a:highlight>
                <a:sym typeface="+mn-ea"/>
              </a:rPr>
              <a:t>Windows</a:t>
            </a:r>
            <a:r>
              <a:rPr lang="zh-CN" altLang="en-US" dirty="0">
                <a:highlight>
                  <a:srgbClr val="FFFF00"/>
                </a:highlight>
                <a:sym typeface="+mn-ea"/>
              </a:rPr>
              <a:t>取证</a:t>
            </a:r>
            <a:r>
              <a:rPr lang="en-US" altLang="zh-CN" dirty="0">
                <a:highlight>
                  <a:srgbClr val="FFFF00"/>
                </a:highlight>
                <a:sym typeface="+mn-ea"/>
              </a:rPr>
              <a:t>《5.</a:t>
            </a:r>
            <a:r>
              <a:rPr lang="zh-CN" altLang="en-US" dirty="0">
                <a:highlight>
                  <a:srgbClr val="FFFF00"/>
                </a:highlight>
                <a:sym typeface="+mn-ea"/>
              </a:rPr>
              <a:t>跳转列表</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8</a:t>
            </a:r>
            <a:r>
              <a:rPr lang="zh-CN" altLang="en-US" dirty="0">
                <a:highlight>
                  <a:srgbClr val="FFFF00"/>
                </a:highlight>
                <a:sym typeface="+mn-ea"/>
              </a:rPr>
              <a:t>题</a:t>
            </a:r>
            <a:endParaRPr lang="zh-CN" altLang="en-US" dirty="0">
              <a:highlight>
                <a:srgbClr val="FFFF00"/>
              </a:highlight>
              <a:sym typeface="+mn-ea"/>
            </a:endParaRPr>
          </a:p>
          <a:p>
            <a:pPr eaLnBrk="1" hangingPunct="1"/>
            <a:r>
              <a:rPr lang="en-US" altLang="zh-CN" dirty="0">
                <a:highlight>
                  <a:srgbClr val="FFFF00"/>
                </a:highlight>
                <a:sym typeface="+mn-ea"/>
              </a:rPr>
              <a:t>Windows</a:t>
            </a:r>
            <a:r>
              <a:rPr lang="zh-CN" altLang="en-US" dirty="0">
                <a:highlight>
                  <a:srgbClr val="FFFF00"/>
                </a:highlight>
                <a:sym typeface="+mn-ea"/>
              </a:rPr>
              <a:t>取证</a:t>
            </a:r>
            <a:r>
              <a:rPr lang="en-US" altLang="zh-CN" dirty="0">
                <a:highlight>
                  <a:srgbClr val="FFFF00"/>
                </a:highlight>
                <a:sym typeface="+mn-ea"/>
              </a:rPr>
              <a:t>《6.Prefetch》</a:t>
            </a:r>
            <a:r>
              <a:rPr lang="zh-CN" altLang="en-US" dirty="0">
                <a:highlight>
                  <a:srgbClr val="FFFF00"/>
                </a:highlight>
                <a:sym typeface="+mn-ea"/>
              </a:rPr>
              <a:t>的实验习题，</a:t>
            </a:r>
            <a:r>
              <a:rPr lang="en-US" altLang="zh-CN" dirty="0">
                <a:highlight>
                  <a:srgbClr val="FFFF00"/>
                </a:highlight>
                <a:sym typeface="+mn-ea"/>
              </a:rPr>
              <a:t>4</a:t>
            </a:r>
            <a:r>
              <a:rPr lang="zh-CN" altLang="en-US" dirty="0">
                <a:highlight>
                  <a:srgbClr val="FFFF00"/>
                </a:highlight>
                <a:sym typeface="+mn-ea"/>
              </a:rPr>
              <a:t>题</a:t>
            </a:r>
            <a:endParaRPr lang="zh-CN" altLang="en-US" dirty="0">
              <a:highlight>
                <a:srgbClr val="FFFF00"/>
              </a:highlight>
              <a:sym typeface="+mn-ea"/>
            </a:endParaRPr>
          </a:p>
          <a:p>
            <a:pPr eaLnBrk="1" hangingPunct="1"/>
            <a:r>
              <a:rPr lang="en-US" altLang="zh-CN" dirty="0">
                <a:highlight>
                  <a:srgbClr val="FFFF00"/>
                </a:highlight>
                <a:sym typeface="+mn-ea"/>
              </a:rPr>
              <a:t>Windows</a:t>
            </a:r>
            <a:r>
              <a:rPr lang="zh-CN" altLang="en-US" dirty="0">
                <a:highlight>
                  <a:srgbClr val="FFFF00"/>
                </a:highlight>
                <a:sym typeface="+mn-ea"/>
              </a:rPr>
              <a:t>取证</a:t>
            </a:r>
            <a:r>
              <a:rPr lang="en-US" altLang="zh-CN" dirty="0">
                <a:highlight>
                  <a:srgbClr val="FFFF00"/>
                </a:highlight>
                <a:sym typeface="+mn-ea"/>
              </a:rPr>
              <a:t>《8.</a:t>
            </a:r>
            <a:r>
              <a:rPr lang="zh-CN" altLang="en-US" dirty="0">
                <a:highlight>
                  <a:srgbClr val="FFFF00"/>
                </a:highlight>
                <a:sym typeface="+mn-ea"/>
              </a:rPr>
              <a:t>注册表</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20</a:t>
            </a:r>
            <a:r>
              <a:rPr lang="zh-CN" altLang="en-US" dirty="0">
                <a:highlight>
                  <a:srgbClr val="FFFF00"/>
                </a:highlight>
                <a:sym typeface="+mn-ea"/>
              </a:rPr>
              <a:t>题</a:t>
            </a:r>
            <a:endParaRPr lang="zh-CN" altLang="en-US" dirty="0">
              <a:highlight>
                <a:srgbClr val="FFFF00"/>
              </a:highlight>
              <a:sym typeface="+mn-ea"/>
            </a:endParaRPr>
          </a:p>
          <a:p>
            <a:pPr eaLnBrk="1" hangingPunct="1"/>
            <a:endParaRPr lang="zh-CN" altLang="en-US" sz="3200" dirty="0">
              <a:highlight>
                <a:srgbClr val="FFFF00"/>
              </a:highlight>
              <a:latin typeface="+mn-ea"/>
              <a:ea typeface="+mn-ea"/>
              <a:cs typeface="+mn-ea"/>
              <a:sym typeface="+mn-ea"/>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36332" y="-78095"/>
            <a:ext cx="18542886" cy="10442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en-US" altLang="zh-CN"/>
          </a:p>
        </p:txBody>
      </p:sp>
      <p:sp>
        <p:nvSpPr>
          <p:cNvPr id="13" name="矩形 12"/>
          <p:cNvSpPr/>
          <p:nvPr/>
        </p:nvSpPr>
        <p:spPr>
          <a:xfrm>
            <a:off x="-443951" y="2972703"/>
            <a:ext cx="7280011" cy="477524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6236694" y="2972068"/>
            <a:ext cx="12069860" cy="4777150"/>
            <a:chOff x="4257077" y="2119893"/>
            <a:chExt cx="5955804" cy="2356960"/>
          </a:xfrm>
          <a:solidFill>
            <a:srgbClr val="0151CC"/>
          </a:solidFill>
        </p:grpSpPr>
        <p:sp>
          <p:nvSpPr>
            <p:cNvPr id="8" name="等腰三角形 7"/>
            <p:cNvSpPr/>
            <p:nvPr/>
          </p:nvSpPr>
          <p:spPr>
            <a:xfrm rot="16200000">
              <a:off x="4224440" y="3094390"/>
              <a:ext cx="473237" cy="40796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552497" y="2119893"/>
              <a:ext cx="5660384" cy="23569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spcBef>
                  <a:spcPts val="1200"/>
                </a:spcBef>
              </a:pPr>
              <a:endParaRPr lang="zh-CN" altLang="zh-CN" sz="1600" b="1" dirty="0" smtClean="0">
                <a:solidFill>
                  <a:schemeClr val="bg1"/>
                </a:solidFill>
                <a:latin typeface="微软雅黑" panose="020B0503020204020204" charset="-122"/>
                <a:ea typeface="微软雅黑" panose="020B0503020204020204" charset="-122"/>
                <a:sym typeface="+mn-ea"/>
              </a:endParaRPr>
            </a:p>
          </p:txBody>
        </p:sp>
      </p:grpSp>
      <p:sp>
        <p:nvSpPr>
          <p:cNvPr id="3" name="文本框 2"/>
          <p:cNvSpPr txBox="1"/>
          <p:nvPr/>
        </p:nvSpPr>
        <p:spPr>
          <a:xfrm>
            <a:off x="9578921" y="5068897"/>
            <a:ext cx="7466678" cy="583565"/>
          </a:xfrm>
          <a:prstGeom prst="rect">
            <a:avLst/>
          </a:prstGeom>
          <a:noFill/>
        </p:spPr>
        <p:txBody>
          <a:bodyPr wrap="square" rtlCol="0">
            <a:spAutoFit/>
          </a:bodyPr>
          <a:lstStyle/>
          <a:p>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第</a:t>
            </a:r>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三周实验</a:t>
            </a:r>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安排</a:t>
            </a:r>
            <a:endPar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5" name="文本框 24"/>
          <p:cNvSpPr txBox="1"/>
          <p:nvPr/>
        </p:nvSpPr>
        <p:spPr>
          <a:xfrm>
            <a:off x="8629015" y="4976495"/>
            <a:ext cx="1184275" cy="768350"/>
          </a:xfrm>
          <a:prstGeom prst="rect">
            <a:avLst/>
          </a:prstGeom>
          <a:noFill/>
          <a:extLst>
            <a:ext uri="{909E8E84-426E-40DD-AFC4-6F175D3DCCD1}">
              <a14:hiddenFill xmlns:a14="http://schemas.microsoft.com/office/drawing/2010/main">
                <a:solidFill>
                  <a:srgbClr val="0151CC"/>
                </a:solidFill>
              </a14:hiddenFill>
            </a:ext>
          </a:extLst>
        </p:spPr>
        <p:txBody>
          <a:bodyPr wrap="square" rtlCol="0">
            <a:spAutoFit/>
          </a:bodyPr>
          <a:lstStyle/>
          <a:p>
            <a:pPr algn="l"/>
            <a:r>
              <a:rPr lang="en-US" altLang="zh-CN" sz="4400" b="1">
                <a:solidFill>
                  <a:schemeClr val="bg1"/>
                </a:solidFill>
                <a:latin typeface="微软雅黑" panose="020B0503020204020204" charset="-122"/>
                <a:ea typeface="微软雅黑" panose="020B0503020204020204" charset="-122"/>
              </a:rPr>
              <a:t>03</a:t>
            </a:r>
            <a:endParaRPr lang="en-US" altLang="zh-CN" sz="4400" b="1">
              <a:solidFill>
                <a:schemeClr val="bg1"/>
              </a:solidFill>
              <a:latin typeface="微软雅黑" panose="020B0503020204020204" charset="-122"/>
              <a:ea typeface="微软雅黑" panose="020B0503020204020204" charset="-122"/>
            </a:endParaRPr>
          </a:p>
        </p:txBody>
      </p:sp>
      <p:pic>
        <p:nvPicPr>
          <p:cNvPr id="35" name="图像" descr="图像"/>
          <p:cNvPicPr>
            <a:picLocks noChangeAspect="1"/>
          </p:cNvPicPr>
          <p:nvPr/>
        </p:nvPicPr>
        <p:blipFill>
          <a:blip r:embed="rId1"/>
          <a:srcRect l="6697" t="8678" r="6697" b="5804"/>
          <a:stretch>
            <a:fillRect/>
          </a:stretch>
        </p:blipFill>
        <p:spPr>
          <a:xfrm rot="16200000">
            <a:off x="1493733" y="4008208"/>
            <a:ext cx="3186450" cy="2719831"/>
          </a:xfrm>
          <a:prstGeom prst="rect">
            <a:avLst/>
          </a:prstGeom>
          <a:ln w="12700">
            <a:miter lim="400000"/>
            <a:headEnd/>
            <a:tailEnd/>
          </a:ln>
        </p:spPr>
      </p:pic>
    </p:spTree>
    <p:custDataLst>
      <p:tags r:id="rId2"/>
    </p:custData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87630"/>
            <a:ext cx="10515600" cy="1113790"/>
          </a:xfrm>
          <a:prstGeom prst="rect">
            <a:avLst/>
          </a:prstGeom>
        </p:spPr>
        <p:txBody>
          <a:bodyPr/>
          <a:lstStyle/>
          <a:p>
            <a:r>
              <a:rPr lang="zh-CN">
                <a:solidFill>
                  <a:srgbClr val="FFFFFF"/>
                </a:solidFill>
              </a:rPr>
              <a:t>实验</a:t>
            </a:r>
            <a:r>
              <a:rPr lang="zh-CN">
                <a:solidFill>
                  <a:srgbClr val="FFFFFF"/>
                </a:solidFill>
              </a:rPr>
              <a:t>目标</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14450" y="2047240"/>
            <a:ext cx="15659100" cy="7579995"/>
          </a:xfrm>
          <a:prstGeom prst="rect">
            <a:avLst/>
          </a:prstGeom>
        </p:spPr>
        <p:txBody>
          <a:bodyPr>
            <a:normAutofit lnSpcReduction="10000"/>
          </a:bodyPr>
          <a:lstStyle/>
          <a:p>
            <a:pPr eaLnBrk="1" hangingPunct="1"/>
            <a:r>
              <a:rPr lang="zh-CN" altLang="en-US" dirty="0">
                <a:sym typeface="+mn-ea"/>
              </a:rPr>
              <a:t>掌握互联网</a:t>
            </a:r>
            <a:r>
              <a:rPr lang="en-US" altLang="zh-CN" dirty="0">
                <a:sym typeface="+mn-ea"/>
              </a:rPr>
              <a:t>APP</a:t>
            </a:r>
            <a:r>
              <a:rPr lang="zh-CN" altLang="en-US" dirty="0">
                <a:sym typeface="+mn-ea"/>
              </a:rPr>
              <a:t>痕迹</a:t>
            </a:r>
            <a:r>
              <a:rPr lang="zh-CN" altLang="en-US" dirty="0">
                <a:sym typeface="+mn-ea"/>
              </a:rPr>
              <a:t>分析</a:t>
            </a:r>
            <a:endParaRPr lang="zh-CN" altLang="en-US" dirty="0">
              <a:sym typeface="+mn-ea"/>
            </a:endParaRPr>
          </a:p>
          <a:p>
            <a:pPr eaLnBrk="1" hangingPunct="1"/>
            <a:endParaRPr lang="en-US" altLang="zh-CN" dirty="0"/>
          </a:p>
          <a:p>
            <a:pPr eaLnBrk="1" hangingPunct="1"/>
            <a:r>
              <a:rPr lang="zh-CN" altLang="en-US" dirty="0">
                <a:highlight>
                  <a:srgbClr val="FFFF00"/>
                </a:highlight>
                <a:sym typeface="+mn-ea"/>
              </a:rPr>
              <a:t>互联网</a:t>
            </a:r>
            <a:r>
              <a:rPr lang="en-US" altLang="zh-CN" dirty="0">
                <a:highlight>
                  <a:srgbClr val="FFFF00"/>
                </a:highlight>
                <a:sym typeface="+mn-ea"/>
              </a:rPr>
              <a:t>APP</a:t>
            </a:r>
            <a:r>
              <a:rPr lang="zh-CN" altLang="en-US" dirty="0">
                <a:highlight>
                  <a:srgbClr val="FFFF00"/>
                </a:highlight>
                <a:sym typeface="+mn-ea"/>
              </a:rPr>
              <a:t>取证</a:t>
            </a:r>
            <a:r>
              <a:rPr lang="en-US" altLang="zh-CN" dirty="0">
                <a:highlight>
                  <a:srgbClr val="FFFF00"/>
                </a:highlight>
                <a:sym typeface="+mn-ea"/>
              </a:rPr>
              <a:t>《</a:t>
            </a:r>
            <a:r>
              <a:rPr lang="zh-CN" altLang="en-US" dirty="0">
                <a:highlight>
                  <a:srgbClr val="FFFF00"/>
                </a:highlight>
                <a:sym typeface="+mn-ea"/>
              </a:rPr>
              <a:t>百度云盘</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19</a:t>
            </a:r>
            <a:r>
              <a:rPr lang="zh-CN" altLang="en-US" dirty="0">
                <a:highlight>
                  <a:srgbClr val="FFFF00"/>
                </a:highlight>
                <a:sym typeface="+mn-ea"/>
              </a:rPr>
              <a:t>题</a:t>
            </a:r>
            <a:endParaRPr lang="zh-CN" altLang="en-US" dirty="0">
              <a:highlight>
                <a:srgbClr val="FFFF00"/>
              </a:highlight>
              <a:sym typeface="+mn-ea"/>
            </a:endParaRPr>
          </a:p>
          <a:p>
            <a:pPr eaLnBrk="1" hangingPunct="1"/>
            <a:r>
              <a:rPr lang="zh-CN" altLang="en-US" dirty="0">
                <a:highlight>
                  <a:srgbClr val="FFFF00"/>
                </a:highlight>
                <a:sym typeface="+mn-ea"/>
              </a:rPr>
              <a:t>互联网</a:t>
            </a:r>
            <a:r>
              <a:rPr lang="en-US" altLang="zh-CN" dirty="0">
                <a:highlight>
                  <a:srgbClr val="FFFF00"/>
                </a:highlight>
                <a:sym typeface="+mn-ea"/>
              </a:rPr>
              <a:t>APP</a:t>
            </a:r>
            <a:r>
              <a:rPr lang="zh-CN" altLang="en-US" dirty="0">
                <a:highlight>
                  <a:srgbClr val="FFFF00"/>
                </a:highlight>
                <a:sym typeface="+mn-ea"/>
              </a:rPr>
              <a:t>取证</a:t>
            </a:r>
            <a:r>
              <a:rPr lang="en-US" altLang="zh-CN" dirty="0">
                <a:highlight>
                  <a:srgbClr val="FFFF00"/>
                </a:highlight>
                <a:sym typeface="+mn-ea"/>
              </a:rPr>
              <a:t>《</a:t>
            </a:r>
            <a:r>
              <a:rPr lang="zh-CN" altLang="en-US" dirty="0">
                <a:highlight>
                  <a:srgbClr val="FFFF00"/>
                </a:highlight>
                <a:sym typeface="+mn-ea"/>
              </a:rPr>
              <a:t>浏览器</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15</a:t>
            </a:r>
            <a:r>
              <a:rPr lang="zh-CN" altLang="en-US" dirty="0">
                <a:highlight>
                  <a:srgbClr val="FFFF00"/>
                </a:highlight>
                <a:sym typeface="+mn-ea"/>
              </a:rPr>
              <a:t>题</a:t>
            </a:r>
            <a:endParaRPr lang="zh-CN" altLang="en-US" dirty="0">
              <a:highlight>
                <a:srgbClr val="FFFF00"/>
              </a:highlight>
              <a:sym typeface="+mn-ea"/>
            </a:endParaRPr>
          </a:p>
          <a:p>
            <a:pPr eaLnBrk="1" hangingPunct="1"/>
            <a:r>
              <a:rPr lang="zh-CN" altLang="en-US" dirty="0">
                <a:highlight>
                  <a:srgbClr val="FFFF00"/>
                </a:highlight>
                <a:sym typeface="+mn-ea"/>
              </a:rPr>
              <a:t>互联网</a:t>
            </a:r>
            <a:r>
              <a:rPr lang="en-US" altLang="zh-CN" dirty="0">
                <a:highlight>
                  <a:srgbClr val="FFFF00"/>
                </a:highlight>
                <a:sym typeface="+mn-ea"/>
              </a:rPr>
              <a:t>APP</a:t>
            </a:r>
            <a:r>
              <a:rPr lang="zh-CN" altLang="en-US" dirty="0">
                <a:highlight>
                  <a:srgbClr val="FFFF00"/>
                </a:highlight>
                <a:sym typeface="+mn-ea"/>
              </a:rPr>
              <a:t>取证</a:t>
            </a:r>
            <a:r>
              <a:rPr lang="en-US" altLang="zh-CN" dirty="0">
                <a:highlight>
                  <a:srgbClr val="FFFF00"/>
                </a:highlight>
                <a:sym typeface="+mn-ea"/>
              </a:rPr>
              <a:t>《</a:t>
            </a:r>
            <a:r>
              <a:rPr lang="zh-CN" altLang="en-US" dirty="0">
                <a:highlight>
                  <a:srgbClr val="FFFF00"/>
                </a:highlight>
                <a:sym typeface="+mn-ea"/>
              </a:rPr>
              <a:t>电子邮件</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15</a:t>
            </a:r>
            <a:r>
              <a:rPr lang="zh-CN" altLang="en-US" dirty="0">
                <a:highlight>
                  <a:srgbClr val="FFFF00"/>
                </a:highlight>
                <a:sym typeface="+mn-ea"/>
              </a:rPr>
              <a:t>题</a:t>
            </a:r>
            <a:endParaRPr lang="zh-CN" altLang="en-US" dirty="0">
              <a:highlight>
                <a:srgbClr val="FFFF00"/>
              </a:highlight>
              <a:sym typeface="+mn-ea"/>
            </a:endParaRPr>
          </a:p>
          <a:p>
            <a:pPr eaLnBrk="1" hangingPunct="1"/>
            <a:r>
              <a:rPr lang="zh-CN" altLang="en-US" dirty="0">
                <a:highlight>
                  <a:srgbClr val="FFFF00"/>
                </a:highlight>
                <a:sym typeface="+mn-ea"/>
              </a:rPr>
              <a:t>互联网</a:t>
            </a:r>
            <a:r>
              <a:rPr lang="en-US" altLang="zh-CN" dirty="0">
                <a:highlight>
                  <a:srgbClr val="FFFF00"/>
                </a:highlight>
                <a:sym typeface="+mn-ea"/>
              </a:rPr>
              <a:t>APP</a:t>
            </a:r>
            <a:r>
              <a:rPr lang="zh-CN" altLang="en-US" dirty="0">
                <a:highlight>
                  <a:srgbClr val="FFFF00"/>
                </a:highlight>
                <a:sym typeface="+mn-ea"/>
              </a:rPr>
              <a:t>取证</a:t>
            </a:r>
            <a:r>
              <a:rPr lang="en-US" altLang="zh-CN" dirty="0">
                <a:highlight>
                  <a:srgbClr val="FFFF00"/>
                </a:highlight>
                <a:sym typeface="+mn-ea"/>
              </a:rPr>
              <a:t>《</a:t>
            </a:r>
            <a:r>
              <a:rPr lang="zh-CN" altLang="en-US" dirty="0">
                <a:highlight>
                  <a:srgbClr val="FFFF00"/>
                </a:highlight>
                <a:sym typeface="+mn-ea"/>
              </a:rPr>
              <a:t>即时通讯</a:t>
            </a:r>
            <a:r>
              <a:rPr lang="en-US" altLang="zh-CN" dirty="0">
                <a:highlight>
                  <a:srgbClr val="FFFF00"/>
                </a:highlight>
                <a:sym typeface="+mn-ea"/>
              </a:rPr>
              <a:t>》</a:t>
            </a:r>
            <a:r>
              <a:rPr lang="zh-CN" altLang="en-US" dirty="0">
                <a:highlight>
                  <a:srgbClr val="FFFF00"/>
                </a:highlight>
                <a:sym typeface="+mn-ea"/>
              </a:rPr>
              <a:t>的实验习题，</a:t>
            </a:r>
            <a:r>
              <a:rPr lang="en-US" altLang="zh-CN" dirty="0">
                <a:highlight>
                  <a:srgbClr val="FFFF00"/>
                </a:highlight>
                <a:sym typeface="+mn-ea"/>
              </a:rPr>
              <a:t>12</a:t>
            </a:r>
            <a:r>
              <a:rPr lang="zh-CN" altLang="en-US" dirty="0">
                <a:highlight>
                  <a:srgbClr val="FFFF00"/>
                </a:highlight>
                <a:sym typeface="+mn-ea"/>
              </a:rPr>
              <a:t>题</a:t>
            </a:r>
            <a:endParaRPr lang="zh-CN" altLang="en-US" dirty="0">
              <a:highlight>
                <a:srgbClr val="FFFF00"/>
              </a:highlight>
              <a:sym typeface="+mn-ea"/>
            </a:endParaRPr>
          </a:p>
          <a:p>
            <a:pPr eaLnBrk="1" hangingPunct="1"/>
            <a:endParaRPr lang="zh-CN" altLang="en-US" sz="3200" dirty="0">
              <a:highlight>
                <a:srgbClr val="FFFF00"/>
              </a:highlight>
              <a:latin typeface="+mn-ea"/>
              <a:ea typeface="+mn-ea"/>
              <a:cs typeface="+mn-ea"/>
              <a:sym typeface="+mn-ea"/>
            </a:endParaRP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36332" y="-78095"/>
            <a:ext cx="18542886" cy="10442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en-US" altLang="zh-CN"/>
          </a:p>
        </p:txBody>
      </p:sp>
      <p:sp>
        <p:nvSpPr>
          <p:cNvPr id="13" name="矩形 12"/>
          <p:cNvSpPr/>
          <p:nvPr/>
        </p:nvSpPr>
        <p:spPr>
          <a:xfrm>
            <a:off x="-443951" y="2972703"/>
            <a:ext cx="7280011" cy="477524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nvGrpSpPr>
        <p:grpSpPr>
          <a:xfrm>
            <a:off x="6236694" y="2972068"/>
            <a:ext cx="12069860" cy="4777150"/>
            <a:chOff x="4257077" y="2119893"/>
            <a:chExt cx="5955804" cy="2356960"/>
          </a:xfrm>
          <a:solidFill>
            <a:srgbClr val="0151CC"/>
          </a:solidFill>
        </p:grpSpPr>
        <p:sp>
          <p:nvSpPr>
            <p:cNvPr id="8" name="等腰三角形 7"/>
            <p:cNvSpPr/>
            <p:nvPr/>
          </p:nvSpPr>
          <p:spPr>
            <a:xfrm rot="16200000">
              <a:off x="4224440" y="3094390"/>
              <a:ext cx="473237" cy="40796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552497" y="2119893"/>
              <a:ext cx="5660384" cy="23569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spcBef>
                  <a:spcPts val="1200"/>
                </a:spcBef>
              </a:pPr>
              <a:endParaRPr lang="zh-CN" altLang="zh-CN" sz="1600" b="1" dirty="0" smtClean="0">
                <a:solidFill>
                  <a:schemeClr val="bg1"/>
                </a:solidFill>
                <a:latin typeface="微软雅黑" panose="020B0503020204020204" charset="-122"/>
                <a:ea typeface="微软雅黑" panose="020B0503020204020204" charset="-122"/>
                <a:sym typeface="+mn-ea"/>
              </a:endParaRPr>
            </a:p>
          </p:txBody>
        </p:sp>
      </p:grpSp>
      <p:sp>
        <p:nvSpPr>
          <p:cNvPr id="3" name="文本框 2"/>
          <p:cNvSpPr txBox="1"/>
          <p:nvPr/>
        </p:nvSpPr>
        <p:spPr>
          <a:xfrm>
            <a:off x="9578921" y="5068897"/>
            <a:ext cx="7466678" cy="583565"/>
          </a:xfrm>
          <a:prstGeom prst="rect">
            <a:avLst/>
          </a:prstGeom>
          <a:noFill/>
        </p:spPr>
        <p:txBody>
          <a:bodyPr wrap="square" rtlCol="0">
            <a:spAutoFit/>
          </a:bodyPr>
          <a:lstStyle/>
          <a:p>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第</a:t>
            </a:r>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四周实验</a:t>
            </a:r>
            <a:r>
              <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rPr>
              <a:t>安排</a:t>
            </a:r>
            <a:endParaRPr lang="zh-CN" altLang="en-US" sz="3200" b="1">
              <a:solidFill>
                <a:schemeClr val="bg1"/>
              </a:solidFill>
              <a:latin typeface="微软雅黑" panose="020B0503020204020204" charset="-122"/>
              <a:ea typeface="微软雅黑" panose="020B0503020204020204" charset="-122"/>
              <a:cs typeface="微软雅黑" panose="020B0503020204020204" charset="-122"/>
              <a:sym typeface="+mn-ea"/>
            </a:endParaRPr>
          </a:p>
        </p:txBody>
      </p:sp>
      <p:sp>
        <p:nvSpPr>
          <p:cNvPr id="25" name="文本框 24"/>
          <p:cNvSpPr txBox="1"/>
          <p:nvPr/>
        </p:nvSpPr>
        <p:spPr>
          <a:xfrm>
            <a:off x="8629015" y="4976495"/>
            <a:ext cx="1184275" cy="768350"/>
          </a:xfrm>
          <a:prstGeom prst="rect">
            <a:avLst/>
          </a:prstGeom>
          <a:noFill/>
          <a:extLst>
            <a:ext uri="{909E8E84-426E-40DD-AFC4-6F175D3DCCD1}">
              <a14:hiddenFill xmlns:a14="http://schemas.microsoft.com/office/drawing/2010/main">
                <a:solidFill>
                  <a:srgbClr val="0151CC"/>
                </a:solidFill>
              </a14:hiddenFill>
            </a:ext>
          </a:extLst>
        </p:spPr>
        <p:txBody>
          <a:bodyPr wrap="square" rtlCol="0">
            <a:spAutoFit/>
          </a:bodyPr>
          <a:lstStyle/>
          <a:p>
            <a:pPr algn="l"/>
            <a:r>
              <a:rPr lang="en-US" altLang="zh-CN" sz="4400" b="1">
                <a:solidFill>
                  <a:schemeClr val="bg1"/>
                </a:solidFill>
                <a:latin typeface="微软雅黑" panose="020B0503020204020204" charset="-122"/>
                <a:ea typeface="微软雅黑" panose="020B0503020204020204" charset="-122"/>
              </a:rPr>
              <a:t>04</a:t>
            </a:r>
            <a:endParaRPr lang="en-US" altLang="zh-CN" sz="4400" b="1">
              <a:solidFill>
                <a:schemeClr val="bg1"/>
              </a:solidFill>
              <a:latin typeface="微软雅黑" panose="020B0503020204020204" charset="-122"/>
              <a:ea typeface="微软雅黑" panose="020B0503020204020204" charset="-122"/>
            </a:endParaRPr>
          </a:p>
        </p:txBody>
      </p:sp>
      <p:pic>
        <p:nvPicPr>
          <p:cNvPr id="35" name="图像" descr="图像"/>
          <p:cNvPicPr>
            <a:picLocks noChangeAspect="1"/>
          </p:cNvPicPr>
          <p:nvPr/>
        </p:nvPicPr>
        <p:blipFill>
          <a:blip r:embed="rId1"/>
          <a:srcRect l="6697" t="8678" r="6697" b="5804"/>
          <a:stretch>
            <a:fillRect/>
          </a:stretch>
        </p:blipFill>
        <p:spPr>
          <a:xfrm rot="16200000">
            <a:off x="1493733" y="4008208"/>
            <a:ext cx="3186450" cy="2719831"/>
          </a:xfrm>
          <a:prstGeom prst="rect">
            <a:avLst/>
          </a:prstGeom>
          <a:ln w="12700">
            <a:miter lim="400000"/>
            <a:headEnd/>
            <a:tailEnd/>
          </a:ln>
        </p:spPr>
      </p:pic>
    </p:spTree>
    <p:custDataLst>
      <p:tags r:id="rId2"/>
    </p:custData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87630"/>
            <a:ext cx="10515600" cy="1113790"/>
          </a:xfrm>
          <a:prstGeom prst="rect">
            <a:avLst/>
          </a:prstGeom>
        </p:spPr>
        <p:txBody>
          <a:bodyPr/>
          <a:lstStyle/>
          <a:p>
            <a:r>
              <a:rPr lang="zh-CN">
                <a:solidFill>
                  <a:srgbClr val="FFFFFF"/>
                </a:solidFill>
              </a:rPr>
              <a:t>案件基本情况</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22070" y="2347595"/>
            <a:ext cx="15659100" cy="6904990"/>
          </a:xfrm>
          <a:prstGeom prst="rect">
            <a:avLst/>
          </a:prstGeom>
        </p:spPr>
        <p:txBody>
          <a:bodyPr>
            <a:normAutofit/>
          </a:bodyPr>
          <a:lstStyle/>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sz="3200">
                <a:latin typeface="+mn-ea"/>
                <a:ea typeface="+mn-ea"/>
                <a:cs typeface="+mn-ea"/>
                <a:sym typeface="+mn-ea"/>
              </a:rPr>
              <a:t> </a:t>
            </a:r>
            <a:endParaRPr sz="3200">
              <a:latin typeface="+mn-ea"/>
              <a:ea typeface="+mn-ea"/>
              <a:cs typeface="+mn-ea"/>
            </a:endParaRPr>
          </a:p>
          <a:p>
            <a:pPr algn="just" defTabSz="457200">
              <a:lnSpc>
                <a:spcPct val="150000"/>
              </a:lnSpc>
              <a:spcAft>
                <a:spcPts val="0"/>
              </a:spcAft>
              <a:defRPr sz="3900" b="0">
                <a:solidFill>
                  <a:srgbClr val="000000"/>
                </a:solidFill>
                <a:latin typeface="Times" panose="00000500000000020000"/>
                <a:ea typeface="Times" panose="00000500000000020000"/>
                <a:cs typeface="Times" panose="00000500000000020000"/>
                <a:sym typeface="Times" panose="00000500000000020000"/>
              </a:defRPr>
            </a:pPr>
            <a:r>
              <a:rPr lang="zh-CN" sz="3200">
                <a:highlight>
                  <a:srgbClr val="FFFF00"/>
                </a:highlight>
                <a:latin typeface="+mn-ea"/>
                <a:ea typeface="+mn-ea"/>
                <a:cs typeface="+mn-ea"/>
              </a:rPr>
              <a:t>这是</a:t>
            </a:r>
            <a:r>
              <a:rPr sz="3200">
                <a:highlight>
                  <a:srgbClr val="FFFF00"/>
                </a:highlight>
                <a:latin typeface="+mn-ea"/>
                <a:ea typeface="+mn-ea"/>
                <a:cs typeface="+mn-ea"/>
              </a:rPr>
              <a:t>在一起涉嫌侵犯商业秘密</a:t>
            </a:r>
            <a:r>
              <a:rPr lang="zh-CN" sz="3200">
                <a:highlight>
                  <a:srgbClr val="FFFF00"/>
                </a:highlight>
                <a:latin typeface="+mn-ea"/>
                <a:ea typeface="+mn-ea"/>
                <a:cs typeface="+mn-ea"/>
              </a:rPr>
              <a:t>的</a:t>
            </a:r>
            <a:r>
              <a:rPr sz="3200">
                <a:highlight>
                  <a:srgbClr val="FFFF00"/>
                </a:highlight>
                <a:latin typeface="+mn-ea"/>
                <a:ea typeface="+mn-ea"/>
                <a:cs typeface="+mn-ea"/>
              </a:rPr>
              <a:t>案件</a:t>
            </a:r>
            <a:r>
              <a:rPr lang="zh-CN" sz="3200">
                <a:highlight>
                  <a:srgbClr val="FFFF00"/>
                </a:highlight>
                <a:latin typeface="+mn-ea"/>
                <a:ea typeface="+mn-ea"/>
                <a:cs typeface="+mn-ea"/>
              </a:rPr>
              <a:t>。</a:t>
            </a:r>
            <a:endParaRPr lang="zh-CN" sz="3200">
              <a:highlight>
                <a:srgbClr val="FFFF00"/>
              </a:highlight>
              <a:latin typeface="+mn-ea"/>
              <a:ea typeface="+mn-ea"/>
              <a:cs typeface="+mn-ea"/>
            </a:endParaRPr>
          </a:p>
          <a:p>
            <a:pPr algn="just" defTabSz="457200">
              <a:lnSpc>
                <a:spcPct val="150000"/>
              </a:lnSpc>
              <a:spcAft>
                <a:spcPts val="0"/>
              </a:spcAft>
              <a:defRPr sz="3900" b="0">
                <a:solidFill>
                  <a:srgbClr val="000000"/>
                </a:solidFill>
                <a:latin typeface="Times" panose="00000500000000020000"/>
                <a:ea typeface="Times" panose="00000500000000020000"/>
                <a:cs typeface="Times" panose="00000500000000020000"/>
                <a:sym typeface="Times" panose="00000500000000020000"/>
              </a:defRPr>
            </a:pPr>
            <a:r>
              <a:rPr lang="en-US" altLang="zh-CN" sz="3200">
                <a:highlight>
                  <a:srgbClr val="FFFF00"/>
                </a:highlight>
                <a:latin typeface="+mn-ea"/>
                <a:ea typeface="+mn-ea"/>
                <a:cs typeface="+mn-ea"/>
              </a:rPr>
              <a:t>2016</a:t>
            </a:r>
            <a:r>
              <a:rPr lang="zh-CN" altLang="en-US" sz="3200">
                <a:highlight>
                  <a:srgbClr val="FFFF00"/>
                </a:highlight>
                <a:latin typeface="+mn-ea"/>
                <a:ea typeface="+mn-ea"/>
                <a:cs typeface="+mn-ea"/>
              </a:rPr>
              <a:t>年</a:t>
            </a:r>
            <a:r>
              <a:rPr lang="en-US" altLang="zh-CN" sz="3200">
                <a:highlight>
                  <a:srgbClr val="FFFF00"/>
                </a:highlight>
                <a:latin typeface="+mn-ea"/>
                <a:ea typeface="+mn-ea"/>
                <a:cs typeface="+mn-ea"/>
              </a:rPr>
              <a:t>4</a:t>
            </a:r>
            <a:r>
              <a:rPr lang="zh-CN" altLang="en-US" sz="3200">
                <a:highlight>
                  <a:srgbClr val="FFFF00"/>
                </a:highlight>
                <a:latin typeface="+mn-ea"/>
                <a:ea typeface="+mn-ea"/>
                <a:cs typeface="+mn-ea"/>
              </a:rPr>
              <a:t>月</a:t>
            </a:r>
            <a:r>
              <a:rPr lang="en-US" altLang="zh-CN" sz="3200">
                <a:highlight>
                  <a:srgbClr val="FFFF00"/>
                </a:highlight>
                <a:latin typeface="+mn-ea"/>
                <a:ea typeface="+mn-ea"/>
                <a:cs typeface="+mn-ea"/>
              </a:rPr>
              <a:t>27</a:t>
            </a:r>
            <a:r>
              <a:rPr lang="zh-CN" altLang="en-US" sz="3200">
                <a:highlight>
                  <a:srgbClr val="FFFF00"/>
                </a:highlight>
                <a:latin typeface="+mn-ea"/>
                <a:ea typeface="+mn-ea"/>
                <a:cs typeface="+mn-ea"/>
              </a:rPr>
              <a:t>日，</a:t>
            </a:r>
            <a:r>
              <a:rPr lang="en-US" altLang="zh-CN" sz="3200">
                <a:highlight>
                  <a:srgbClr val="FFFF00"/>
                </a:highlight>
                <a:latin typeface="+mn-ea"/>
                <a:ea typeface="+mn-ea"/>
                <a:cs typeface="+mn-ea"/>
              </a:rPr>
              <a:t>XX</a:t>
            </a:r>
            <a:r>
              <a:rPr lang="zh-CN" altLang="en-US" sz="3200">
                <a:highlight>
                  <a:srgbClr val="FFFF00"/>
                </a:highlight>
                <a:latin typeface="+mn-ea"/>
                <a:ea typeface="+mn-ea"/>
                <a:cs typeface="+mn-ea"/>
              </a:rPr>
              <a:t>公司员工</a:t>
            </a:r>
            <a:r>
              <a:rPr sz="3200">
                <a:highlight>
                  <a:srgbClr val="FFFF00"/>
                </a:highlight>
                <a:latin typeface="+mn-ea"/>
                <a:ea typeface="+mn-ea"/>
                <a:cs typeface="+mn-ea"/>
              </a:rPr>
              <a:t>Peter</a:t>
            </a:r>
            <a:r>
              <a:rPr lang="zh-CN" sz="3200">
                <a:highlight>
                  <a:srgbClr val="FFFF00"/>
                </a:highlight>
                <a:latin typeface="+mn-ea"/>
                <a:ea typeface="+mn-ea"/>
                <a:cs typeface="+mn-ea"/>
              </a:rPr>
              <a:t>提出辞职。</a:t>
            </a:r>
            <a:endParaRPr lang="zh-CN" sz="3200">
              <a:highlight>
                <a:srgbClr val="FFFF00"/>
              </a:highlight>
              <a:latin typeface="+mn-ea"/>
              <a:ea typeface="+mn-ea"/>
              <a:cs typeface="+mn-ea"/>
            </a:endParaRPr>
          </a:p>
          <a:p>
            <a:pPr algn="just" defTabSz="457200">
              <a:lnSpc>
                <a:spcPct val="150000"/>
              </a:lnSpc>
              <a:spcAft>
                <a:spcPts val="0"/>
              </a:spcAft>
              <a:defRPr sz="3900" b="0">
                <a:solidFill>
                  <a:srgbClr val="000000"/>
                </a:solidFill>
                <a:latin typeface="Times" panose="00000500000000020000"/>
                <a:ea typeface="Times" panose="00000500000000020000"/>
                <a:cs typeface="Times" panose="00000500000000020000"/>
                <a:sym typeface="Times" panose="00000500000000020000"/>
              </a:defRPr>
            </a:pPr>
            <a:r>
              <a:rPr lang="en-US" altLang="zh-CN" sz="3200">
                <a:highlight>
                  <a:srgbClr val="FFFF00"/>
                </a:highlight>
                <a:latin typeface="+mn-ea"/>
                <a:ea typeface="+mn-ea"/>
                <a:cs typeface="+mn-ea"/>
              </a:rPr>
              <a:t>2016</a:t>
            </a:r>
            <a:r>
              <a:rPr lang="zh-CN" altLang="en-US" sz="3200">
                <a:highlight>
                  <a:srgbClr val="FFFF00"/>
                </a:highlight>
                <a:latin typeface="+mn-ea"/>
                <a:ea typeface="+mn-ea"/>
                <a:cs typeface="+mn-ea"/>
              </a:rPr>
              <a:t>年</a:t>
            </a:r>
            <a:r>
              <a:rPr lang="en-US" altLang="zh-CN" sz="3200">
                <a:highlight>
                  <a:srgbClr val="FFFF00"/>
                </a:highlight>
                <a:latin typeface="+mn-ea"/>
                <a:ea typeface="+mn-ea"/>
                <a:cs typeface="+mn-ea"/>
              </a:rPr>
              <a:t>4</a:t>
            </a:r>
            <a:r>
              <a:rPr lang="zh-CN" altLang="en-US" sz="3200">
                <a:highlight>
                  <a:srgbClr val="FFFF00"/>
                </a:highlight>
                <a:latin typeface="+mn-ea"/>
                <a:ea typeface="+mn-ea"/>
                <a:cs typeface="+mn-ea"/>
              </a:rPr>
              <a:t>月</a:t>
            </a:r>
            <a:r>
              <a:rPr lang="en-US" altLang="zh-CN" sz="3200">
                <a:highlight>
                  <a:srgbClr val="FFFF00"/>
                </a:highlight>
                <a:latin typeface="+mn-ea"/>
                <a:ea typeface="+mn-ea"/>
                <a:cs typeface="+mn-ea"/>
              </a:rPr>
              <a:t>29</a:t>
            </a:r>
            <a:r>
              <a:rPr lang="zh-CN" altLang="en-US" sz="3200">
                <a:highlight>
                  <a:srgbClr val="FFFF00"/>
                </a:highlight>
                <a:latin typeface="+mn-ea"/>
                <a:ea typeface="+mn-ea"/>
                <a:cs typeface="+mn-ea"/>
              </a:rPr>
              <a:t>日，</a:t>
            </a:r>
            <a:r>
              <a:rPr lang="en-US" altLang="zh-CN" sz="3200">
                <a:highlight>
                  <a:srgbClr val="FFFF00"/>
                </a:highlight>
                <a:latin typeface="+mn-ea"/>
                <a:ea typeface="+mn-ea"/>
                <a:cs typeface="+mn-ea"/>
              </a:rPr>
              <a:t>Peter</a:t>
            </a:r>
            <a:r>
              <a:rPr lang="zh-CN" altLang="en-US" sz="3200">
                <a:highlight>
                  <a:srgbClr val="FFFF00"/>
                </a:highlight>
                <a:latin typeface="+mn-ea"/>
                <a:ea typeface="+mn-ea"/>
                <a:cs typeface="+mn-ea"/>
              </a:rPr>
              <a:t>交回自己使用的公司电脑。</a:t>
            </a:r>
            <a:endParaRPr lang="zh-CN" altLang="en-US" sz="3200">
              <a:highlight>
                <a:srgbClr val="FFFF00"/>
              </a:highlight>
              <a:latin typeface="+mn-ea"/>
              <a:ea typeface="+mn-ea"/>
              <a:cs typeface="+mn-ea"/>
            </a:endParaRPr>
          </a:p>
          <a:p>
            <a:pPr algn="just" defTabSz="457200">
              <a:lnSpc>
                <a:spcPct val="150000"/>
              </a:lnSpc>
              <a:spcAft>
                <a:spcPts val="0"/>
              </a:spcAft>
              <a:defRPr sz="3900" b="0">
                <a:solidFill>
                  <a:srgbClr val="000000"/>
                </a:solidFill>
                <a:latin typeface="Times" panose="00000500000000020000"/>
                <a:ea typeface="Times" panose="00000500000000020000"/>
                <a:cs typeface="Times" panose="00000500000000020000"/>
                <a:sym typeface="Times" panose="00000500000000020000"/>
              </a:defRPr>
            </a:pPr>
            <a:r>
              <a:rPr lang="zh-CN" altLang="en-US" sz="3200">
                <a:highlight>
                  <a:srgbClr val="FFFF00"/>
                </a:highlight>
                <a:latin typeface="+mn-ea"/>
                <a:ea typeface="+mn-ea"/>
                <a:cs typeface="+mn-ea"/>
              </a:rPr>
              <a:t>公司内审部门发现公司管控系统中记录了</a:t>
            </a:r>
            <a:r>
              <a:rPr lang="en-US" altLang="zh-CN" sz="3200">
                <a:highlight>
                  <a:srgbClr val="FFFF00"/>
                </a:highlight>
                <a:latin typeface="+mn-ea"/>
                <a:ea typeface="+mn-ea"/>
                <a:cs typeface="+mn-ea"/>
              </a:rPr>
              <a:t>Peter</a:t>
            </a:r>
            <a:r>
              <a:rPr lang="zh-CN" altLang="en-US" sz="3200">
                <a:highlight>
                  <a:srgbClr val="FFFF00"/>
                </a:highlight>
                <a:latin typeface="+mn-ea"/>
                <a:ea typeface="+mn-ea"/>
                <a:cs typeface="+mn-ea"/>
              </a:rPr>
              <a:t>在离职前期访问过</a:t>
            </a:r>
            <a:r>
              <a:rPr lang="zh-CN" sz="3200">
                <a:highlight>
                  <a:srgbClr val="FFFF00"/>
                </a:highlight>
                <a:latin typeface="+mn-ea"/>
                <a:ea typeface="+mn-ea"/>
                <a:cs typeface="+mn-ea"/>
              </a:rPr>
              <a:t>公司涉密数据服务器怀疑</a:t>
            </a:r>
            <a:r>
              <a:rPr lang="en-US" altLang="zh-CN" sz="3200">
                <a:highlight>
                  <a:srgbClr val="FFFF00"/>
                </a:highlight>
                <a:latin typeface="+mn-ea"/>
                <a:ea typeface="+mn-ea"/>
                <a:cs typeface="+mn-ea"/>
              </a:rPr>
              <a:t>Peter</a:t>
            </a:r>
            <a:r>
              <a:rPr lang="zh-CN" altLang="en-US" sz="3200">
                <a:highlight>
                  <a:srgbClr val="FFFF00"/>
                </a:highlight>
                <a:latin typeface="+mn-ea"/>
                <a:ea typeface="+mn-ea"/>
                <a:cs typeface="+mn-ea"/>
              </a:rPr>
              <a:t>有窃取公司</a:t>
            </a:r>
            <a:r>
              <a:rPr lang="zh-CN" sz="3200">
                <a:highlight>
                  <a:srgbClr val="FFFF00"/>
                </a:highlight>
                <a:latin typeface="+mn-ea"/>
                <a:ea typeface="+mn-ea"/>
                <a:cs typeface="+mn-ea"/>
              </a:rPr>
              <a:t>公司涉密数据资料的嫌疑</a:t>
            </a:r>
            <a:r>
              <a:rPr sz="3200">
                <a:highlight>
                  <a:srgbClr val="FFFF00"/>
                </a:highlight>
                <a:latin typeface="+mn-ea"/>
                <a:ea typeface="+mn-ea"/>
                <a:cs typeface="+mn-ea"/>
              </a:rPr>
              <a:t>。</a:t>
            </a:r>
            <a:endParaRPr sz="3200">
              <a:highlight>
                <a:srgbClr val="FFFF00"/>
              </a:highlight>
              <a:latin typeface="+mn-ea"/>
              <a:ea typeface="+mn-ea"/>
              <a:cs typeface="+mn-ea"/>
            </a:endParaRPr>
          </a:p>
          <a:p>
            <a:pPr algn="just" defTabSz="457200">
              <a:lnSpc>
                <a:spcPct val="150000"/>
              </a:lnSpc>
              <a:spcAft>
                <a:spcPts val="0"/>
              </a:spcAft>
              <a:defRPr sz="3900" b="0">
                <a:solidFill>
                  <a:srgbClr val="000000"/>
                </a:solidFill>
                <a:latin typeface="Times" panose="00000500000000020000"/>
                <a:ea typeface="Times" panose="00000500000000020000"/>
                <a:cs typeface="Times" panose="00000500000000020000"/>
                <a:sym typeface="Times" panose="00000500000000020000"/>
              </a:defRPr>
            </a:pPr>
            <a:r>
              <a:rPr lang="en-US" altLang="zh-CN" sz="3200">
                <a:highlight>
                  <a:srgbClr val="FFFF00"/>
                </a:highlight>
                <a:latin typeface="+mn-ea"/>
                <a:ea typeface="+mn-ea"/>
                <a:cs typeface="+mn-ea"/>
              </a:rPr>
              <a:t>2016</a:t>
            </a:r>
            <a:r>
              <a:rPr lang="zh-CN" altLang="en-US" sz="3200">
                <a:highlight>
                  <a:srgbClr val="FFFF00"/>
                </a:highlight>
                <a:latin typeface="+mn-ea"/>
                <a:ea typeface="+mn-ea"/>
                <a:cs typeface="+mn-ea"/>
              </a:rPr>
              <a:t>年</a:t>
            </a:r>
            <a:r>
              <a:rPr lang="en-US" altLang="zh-CN" sz="3200">
                <a:highlight>
                  <a:srgbClr val="FFFF00"/>
                </a:highlight>
                <a:latin typeface="+mn-ea"/>
                <a:ea typeface="+mn-ea"/>
                <a:cs typeface="+mn-ea"/>
              </a:rPr>
              <a:t>5</a:t>
            </a:r>
            <a:r>
              <a:rPr lang="zh-CN" altLang="en-US" sz="3200">
                <a:highlight>
                  <a:srgbClr val="FFFF00"/>
                </a:highlight>
                <a:latin typeface="+mn-ea"/>
                <a:ea typeface="+mn-ea"/>
                <a:cs typeface="+mn-ea"/>
              </a:rPr>
              <a:t>月，</a:t>
            </a:r>
            <a:r>
              <a:rPr lang="zh-CN" sz="3200">
                <a:highlight>
                  <a:srgbClr val="FFFF00"/>
                </a:highlight>
                <a:latin typeface="+mn-ea"/>
                <a:ea typeface="+mn-ea"/>
                <a:cs typeface="+mn-ea"/>
              </a:rPr>
              <a:t>公司法务委托鉴定机构进行鉴定</a:t>
            </a:r>
            <a:r>
              <a:rPr lang="zh-CN" altLang="en-US" sz="3200">
                <a:highlight>
                  <a:srgbClr val="FFFF00"/>
                </a:highlight>
                <a:latin typeface="+mn-ea"/>
                <a:ea typeface="+mn-ea"/>
                <a:cs typeface="+mn-ea"/>
              </a:rPr>
              <a:t>，</a:t>
            </a:r>
            <a:r>
              <a:rPr lang="zh-CN" sz="3200">
                <a:highlight>
                  <a:srgbClr val="FFFF00"/>
                </a:highlight>
                <a:latin typeface="+mn-ea"/>
                <a:ea typeface="+mn-ea"/>
                <a:cs typeface="+mn-ea"/>
              </a:rPr>
              <a:t>查找</a:t>
            </a:r>
            <a:r>
              <a:rPr lang="en-US" altLang="zh-CN" sz="3200">
                <a:highlight>
                  <a:srgbClr val="FFFF00"/>
                </a:highlight>
                <a:latin typeface="+mn-ea"/>
                <a:ea typeface="+mn-ea"/>
                <a:cs typeface="+mn-ea"/>
              </a:rPr>
              <a:t>Peter</a:t>
            </a:r>
            <a:r>
              <a:rPr lang="zh-CN" altLang="en-US" sz="3200">
                <a:highlight>
                  <a:srgbClr val="FFFF00"/>
                </a:highlight>
                <a:latin typeface="+mn-ea"/>
                <a:ea typeface="+mn-ea"/>
                <a:cs typeface="+mn-ea"/>
              </a:rPr>
              <a:t>窃取机密资料的</a:t>
            </a:r>
            <a:r>
              <a:rPr sz="3200">
                <a:highlight>
                  <a:srgbClr val="FFFF00"/>
                </a:highlight>
                <a:latin typeface="+mn-ea"/>
                <a:ea typeface="+mn-ea"/>
                <a:cs typeface="+mn-ea"/>
              </a:rPr>
              <a:t>相关证据</a:t>
            </a:r>
            <a:r>
              <a:rPr lang="zh-CN" sz="3200">
                <a:highlight>
                  <a:srgbClr val="FFFF00"/>
                </a:highlight>
                <a:latin typeface="+mn-ea"/>
                <a:ea typeface="+mn-ea"/>
                <a:cs typeface="+mn-ea"/>
              </a:rPr>
              <a:t>，以决定后期是否报案、诉讼。</a:t>
            </a:r>
            <a:endParaRPr lang="zh-CN" sz="3200">
              <a:highlight>
                <a:srgbClr val="FFFF00"/>
              </a:highlight>
              <a:latin typeface="+mn-ea"/>
              <a:ea typeface="+mn-ea"/>
              <a:cs typeface="+mn-ea"/>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olidFill>
                  <a:srgbClr val="FFFFFF"/>
                </a:solidFill>
              </a:rPr>
              <a:t>教育</a:t>
            </a:r>
            <a:r>
              <a:rPr lang="zh-CN" altLang="en-US">
                <a:solidFill>
                  <a:srgbClr val="FFFFFF"/>
                </a:solidFill>
              </a:rPr>
              <a:t>培训</a:t>
            </a:r>
            <a:endParaRPr lang="zh-CN" altLang="en-US">
              <a:solidFill>
                <a:srgbClr val="FFFFFF"/>
              </a:solidFill>
            </a:endParaRPr>
          </a:p>
        </p:txBody>
      </p:sp>
      <p:sp>
        <p:nvSpPr>
          <p:cNvPr id="5" name="文本框 4"/>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6" name="文本框 5"/>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7" name="文本框 6"/>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10" name="文本框 9"/>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8" name="文本框 7"/>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pic>
        <p:nvPicPr>
          <p:cNvPr id="3" name="图片 2"/>
          <p:cNvPicPr>
            <a:picLocks noChangeAspect="1"/>
          </p:cNvPicPr>
          <p:nvPr/>
        </p:nvPicPr>
        <p:blipFill>
          <a:blip r:embed="rId1"/>
          <a:stretch>
            <a:fillRect/>
          </a:stretch>
        </p:blipFill>
        <p:spPr>
          <a:xfrm>
            <a:off x="1223010" y="1974850"/>
            <a:ext cx="15847060" cy="7298055"/>
          </a:xfrm>
          <a:prstGeom prst="rect">
            <a:avLst/>
          </a:prstGeom>
        </p:spPr>
      </p:pic>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87630"/>
            <a:ext cx="10515600" cy="1113790"/>
          </a:xfrm>
          <a:prstGeom prst="rect">
            <a:avLst/>
          </a:prstGeom>
        </p:spPr>
        <p:txBody>
          <a:bodyPr/>
          <a:lstStyle/>
          <a:p>
            <a:r>
              <a:rPr lang="zh-CN">
                <a:solidFill>
                  <a:srgbClr val="FFFFFF"/>
                </a:solidFill>
              </a:rPr>
              <a:t>案件基本情况</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22070" y="2347595"/>
            <a:ext cx="15659100" cy="6904990"/>
          </a:xfrm>
          <a:prstGeom prst="rect">
            <a:avLst/>
          </a:prstGeom>
        </p:spPr>
        <p:txBody>
          <a:bodyPr>
            <a:normAutofit fontScale="92500"/>
          </a:bodyPr>
          <a:lstStyle/>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sz="3200">
                <a:highlight>
                  <a:srgbClr val="FFFF00"/>
                </a:highlight>
                <a:latin typeface="+mn-ea"/>
                <a:ea typeface="+mn-ea"/>
                <a:cs typeface="+mn-ea"/>
                <a:sym typeface="+mn-ea"/>
              </a:rPr>
              <a:t>公司的</a:t>
            </a:r>
            <a:r>
              <a:rPr lang="zh-CN" sz="3200">
                <a:highlight>
                  <a:srgbClr val="FFFF00"/>
                </a:highlight>
                <a:latin typeface="+mn-ea"/>
                <a:ea typeface="+mn-ea"/>
                <a:cs typeface="+mn-ea"/>
                <a:sym typeface="+mn-ea"/>
              </a:rPr>
              <a:t>绝密技术资料保存于内网文件服务器中，文件服务器地址</a:t>
            </a:r>
            <a:r>
              <a:rPr lang="en-US" altLang="zh-CN" sz="3200">
                <a:highlight>
                  <a:srgbClr val="FFFF00"/>
                </a:highlight>
                <a:latin typeface="+mn-ea"/>
                <a:ea typeface="+mn-ea"/>
                <a:cs typeface="+mn-ea"/>
                <a:sym typeface="+mn-ea"/>
              </a:rPr>
              <a:t>\\JSZL</a:t>
            </a:r>
            <a:endParaRPr lang="zh-CN" altLang="en-US" sz="3200">
              <a:highlight>
                <a:srgbClr val="FFFF00"/>
              </a:highlight>
              <a:latin typeface="+mn-ea"/>
              <a:ea typeface="+mn-ea"/>
              <a:cs typeface="+mn-ea"/>
              <a:sym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endParaRPr lang="zh-CN" sz="3200">
              <a:highlight>
                <a:srgbClr val="FFFF00"/>
              </a:highlight>
              <a:latin typeface="+mn-ea"/>
              <a:ea typeface="+mn-ea"/>
              <a:cs typeface="+mn-ea"/>
              <a:sym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zh-CN" sz="3200">
                <a:highlight>
                  <a:srgbClr val="FFFF00"/>
                </a:highlight>
                <a:latin typeface="+mn-ea"/>
                <a:ea typeface="+mn-ea"/>
                <a:cs typeface="+mn-ea"/>
                <a:sym typeface="+mn-ea"/>
              </a:rPr>
              <a:t>不同的项目有不同的命名规则。</a:t>
            </a:r>
            <a:endParaRPr lang="zh-CN" sz="3200">
              <a:highlight>
                <a:srgbClr val="FFFF00"/>
              </a:highlight>
              <a:latin typeface="+mn-ea"/>
              <a:ea typeface="+mn-ea"/>
              <a:cs typeface="+mn-ea"/>
              <a:sym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zh-CN" sz="3200">
                <a:highlight>
                  <a:srgbClr val="FFFF00"/>
                </a:highlight>
                <a:latin typeface="+mn-ea"/>
                <a:ea typeface="+mn-ea"/>
                <a:cs typeface="+mn-ea"/>
                <a:sym typeface="+mn-ea"/>
              </a:rPr>
              <a:t>绝密项目</a:t>
            </a:r>
            <a:r>
              <a:rPr sz="3200">
                <a:highlight>
                  <a:srgbClr val="FFFF00"/>
                </a:highlight>
                <a:latin typeface="+mn-ea"/>
                <a:ea typeface="+mn-ea"/>
                <a:cs typeface="+mn-ea"/>
                <a:sym typeface="+mn-ea"/>
              </a:rPr>
              <a:t>以</a:t>
            </a:r>
            <a:r>
              <a:rPr lang="en-US" sz="3200">
                <a:highlight>
                  <a:srgbClr val="FFFF00"/>
                </a:highlight>
                <a:latin typeface="+mn-ea"/>
                <a:ea typeface="+mn-ea"/>
                <a:cs typeface="+mn-ea"/>
                <a:sym typeface="+mn-ea"/>
              </a:rPr>
              <a:t>     </a:t>
            </a:r>
            <a:r>
              <a:rPr sz="3200">
                <a:highlight>
                  <a:srgbClr val="FFFF00"/>
                </a:highlight>
                <a:latin typeface="+mn-ea"/>
                <a:ea typeface="+mn-ea"/>
                <a:cs typeface="+mn-ea"/>
                <a:sym typeface="+mn-ea"/>
              </a:rPr>
              <a:t>JM</a:t>
            </a:r>
            <a:r>
              <a:rPr lang="en-US" sz="3200">
                <a:highlight>
                  <a:srgbClr val="FFFF00"/>
                </a:highlight>
                <a:latin typeface="+mn-ea"/>
                <a:ea typeface="+mn-ea"/>
                <a:cs typeface="+mn-ea"/>
                <a:sym typeface="+mn-ea"/>
              </a:rPr>
              <a:t>XM+</a:t>
            </a:r>
            <a:r>
              <a:rPr sz="3200">
                <a:highlight>
                  <a:srgbClr val="FFFF00"/>
                </a:highlight>
                <a:latin typeface="+mn-ea"/>
                <a:ea typeface="+mn-ea"/>
                <a:cs typeface="+mn-ea"/>
                <a:sym typeface="+mn-ea"/>
              </a:rPr>
              <a:t>三位数字</a:t>
            </a:r>
            <a:r>
              <a:rPr lang="en-US" sz="3200">
                <a:highlight>
                  <a:srgbClr val="FFFF00"/>
                </a:highlight>
                <a:latin typeface="+mn-ea"/>
                <a:ea typeface="+mn-ea"/>
                <a:cs typeface="+mn-ea"/>
                <a:sym typeface="+mn-ea"/>
              </a:rPr>
              <a:t>+</a:t>
            </a:r>
            <a:r>
              <a:rPr lang="zh-CN" altLang="en-US" sz="3200">
                <a:highlight>
                  <a:srgbClr val="FFFF00"/>
                </a:highlight>
                <a:latin typeface="+mn-ea"/>
                <a:ea typeface="+mn-ea"/>
                <a:cs typeface="+mn-ea"/>
                <a:sym typeface="+mn-ea"/>
              </a:rPr>
              <a:t>中文</a:t>
            </a:r>
            <a:r>
              <a:rPr sz="3200">
                <a:highlight>
                  <a:srgbClr val="FFFF00"/>
                </a:highlight>
                <a:latin typeface="+mn-ea"/>
                <a:ea typeface="+mn-ea"/>
                <a:cs typeface="+mn-ea"/>
                <a:sym typeface="+mn-ea"/>
              </a:rPr>
              <a:t>命名</a:t>
            </a:r>
            <a:endParaRPr sz="3200">
              <a:highlight>
                <a:srgbClr val="FFFF00"/>
              </a:highlight>
              <a:latin typeface="+mn-ea"/>
              <a:ea typeface="+mn-ea"/>
              <a:cs typeface="+mn-ea"/>
              <a:sym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zh-CN" sz="3200">
                <a:highlight>
                  <a:srgbClr val="FFFF00"/>
                </a:highlight>
                <a:latin typeface="+mn-ea"/>
                <a:ea typeface="+mn-ea"/>
                <a:cs typeface="+mn-ea"/>
                <a:sym typeface="+mn-ea"/>
              </a:rPr>
              <a:t>普通项目以</a:t>
            </a:r>
            <a:r>
              <a:rPr lang="en-US" altLang="zh-CN" sz="3200">
                <a:highlight>
                  <a:srgbClr val="FFFF00"/>
                </a:highlight>
                <a:latin typeface="+mn-ea"/>
                <a:ea typeface="+mn-ea"/>
                <a:cs typeface="+mn-ea"/>
                <a:sym typeface="+mn-ea"/>
              </a:rPr>
              <a:t>     JSZL+</a:t>
            </a:r>
            <a:r>
              <a:rPr lang="zh-CN" altLang="en-US" sz="3200">
                <a:highlight>
                  <a:srgbClr val="FFFF00"/>
                </a:highlight>
                <a:latin typeface="+mn-ea"/>
                <a:ea typeface="+mn-ea"/>
                <a:cs typeface="+mn-ea"/>
                <a:sym typeface="+mn-ea"/>
              </a:rPr>
              <a:t>三位数字</a:t>
            </a:r>
            <a:r>
              <a:rPr lang="en-US" altLang="zh-CN" sz="3200">
                <a:highlight>
                  <a:srgbClr val="FFFF00"/>
                </a:highlight>
                <a:latin typeface="+mn-ea"/>
                <a:ea typeface="+mn-ea"/>
                <a:cs typeface="+mn-ea"/>
                <a:sym typeface="+mn-ea"/>
              </a:rPr>
              <a:t>+</a:t>
            </a:r>
            <a:r>
              <a:rPr lang="zh-CN" altLang="en-US" sz="3200">
                <a:highlight>
                  <a:srgbClr val="FFFF00"/>
                </a:highlight>
                <a:latin typeface="+mn-ea"/>
                <a:ea typeface="+mn-ea"/>
                <a:cs typeface="+mn-ea"/>
                <a:sym typeface="+mn-ea"/>
              </a:rPr>
              <a:t>中文命名</a:t>
            </a:r>
            <a:endParaRPr lang="zh-CN" sz="3200">
              <a:highlight>
                <a:srgbClr val="FFFF00"/>
              </a:highlight>
              <a:latin typeface="+mn-ea"/>
              <a:ea typeface="+mn-ea"/>
              <a:cs typeface="+mn-ea"/>
              <a:sym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endParaRPr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zh-CN" sz="3200">
                <a:highlight>
                  <a:srgbClr val="FFFF00"/>
                </a:highlight>
                <a:latin typeface="+mn-ea"/>
                <a:ea typeface="+mn-ea"/>
                <a:cs typeface="+mn-ea"/>
              </a:rPr>
              <a:t>公司保密部门为防止数据泄露，制定有严格的保密制度。包括：</a:t>
            </a:r>
            <a:endParaRPr lang="zh-CN"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altLang="zh-CN" sz="3200">
                <a:highlight>
                  <a:srgbClr val="FFFF00"/>
                </a:highlight>
                <a:latin typeface="+mn-ea"/>
                <a:ea typeface="+mn-ea"/>
                <a:cs typeface="+mn-ea"/>
              </a:rPr>
              <a:t>1</a:t>
            </a:r>
            <a:r>
              <a:rPr lang="zh-CN" altLang="en-US" sz="3200">
                <a:highlight>
                  <a:srgbClr val="FFFF00"/>
                </a:highlight>
                <a:latin typeface="+mn-ea"/>
                <a:ea typeface="+mn-ea"/>
                <a:cs typeface="+mn-ea"/>
              </a:rPr>
              <a:t>、</a:t>
            </a:r>
            <a:r>
              <a:rPr lang="zh-CN" sz="3200">
                <a:highlight>
                  <a:srgbClr val="FFFF00"/>
                </a:highlight>
                <a:latin typeface="+mn-ea"/>
                <a:ea typeface="+mn-ea"/>
                <a:cs typeface="+mn-ea"/>
              </a:rPr>
              <a:t>内外网分离，涉密计算机禁止连接国际互联网</a:t>
            </a:r>
            <a:endParaRPr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sz="3200">
                <a:highlight>
                  <a:srgbClr val="FFFF00"/>
                </a:highlight>
                <a:latin typeface="+mn-ea"/>
                <a:ea typeface="+mn-ea"/>
                <a:cs typeface="+mn-ea"/>
              </a:rPr>
              <a:t>2</a:t>
            </a:r>
            <a:r>
              <a:rPr lang="zh-CN" altLang="en-US" sz="3200">
                <a:highlight>
                  <a:srgbClr val="FFFF00"/>
                </a:highlight>
                <a:latin typeface="+mn-ea"/>
                <a:ea typeface="+mn-ea"/>
                <a:cs typeface="+mn-ea"/>
              </a:rPr>
              <a:t>、禁止使用个人移动存储介质</a:t>
            </a:r>
            <a:endParaRPr lang="zh-CN" altLang="en-US"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altLang="zh-CN" sz="3200">
                <a:highlight>
                  <a:srgbClr val="FFFF00"/>
                </a:highlight>
                <a:latin typeface="+mn-ea"/>
                <a:ea typeface="+mn-ea"/>
                <a:cs typeface="+mn-ea"/>
              </a:rPr>
              <a:t>3</a:t>
            </a:r>
            <a:r>
              <a:rPr lang="zh-CN" altLang="en-US" sz="3200">
                <a:highlight>
                  <a:srgbClr val="FFFF00"/>
                </a:highlight>
                <a:latin typeface="+mn-ea"/>
                <a:ea typeface="+mn-ea"/>
                <a:cs typeface="+mn-ea"/>
              </a:rPr>
              <a:t>、禁止使用私人邮箱</a:t>
            </a:r>
            <a:endParaRPr lang="zh-CN" altLang="en-US" sz="3200">
              <a:highlight>
                <a:srgbClr val="FFFF00"/>
              </a:highlight>
              <a:latin typeface="+mn-ea"/>
              <a:ea typeface="+mn-ea"/>
              <a:cs typeface="+mn-ea"/>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最近访问的文件"/>
          <p:cNvSpPr txBox="1">
            <a:spLocks noGrp="1"/>
          </p:cNvSpPr>
          <p:nvPr>
            <p:ph type="title"/>
          </p:nvPr>
        </p:nvSpPr>
        <p:spPr>
          <a:xfrm>
            <a:off x="1102995" y="87630"/>
            <a:ext cx="10515600" cy="1113790"/>
          </a:xfrm>
          <a:prstGeom prst="rect">
            <a:avLst/>
          </a:prstGeom>
        </p:spPr>
        <p:txBody>
          <a:bodyPr/>
          <a:lstStyle/>
          <a:p>
            <a:r>
              <a:rPr lang="zh-CN">
                <a:solidFill>
                  <a:srgbClr val="FFFFFF"/>
                </a:solidFill>
              </a:rPr>
              <a:t>实验</a:t>
            </a:r>
            <a:r>
              <a:rPr lang="zh-CN">
                <a:solidFill>
                  <a:srgbClr val="FFFFFF"/>
                </a:solidFill>
              </a:rPr>
              <a:t>要求</a:t>
            </a:r>
            <a:endParaRPr lang="zh-CN">
              <a:solidFill>
                <a:srgbClr val="FFFFFF"/>
              </a:solidFill>
            </a:endParaRPr>
          </a:p>
        </p:txBody>
      </p:sp>
      <p:sp>
        <p:nvSpPr>
          <p:cNvPr id="157" name="LNK  快捷方式，指向最近打开的文件、位置…"/>
          <p:cNvSpPr txBox="1">
            <a:spLocks noGrp="1"/>
          </p:cNvSpPr>
          <p:nvPr>
            <p:ph type="body" sz="half" idx="4294967295"/>
          </p:nvPr>
        </p:nvSpPr>
        <p:spPr>
          <a:xfrm>
            <a:off x="1322070" y="2347595"/>
            <a:ext cx="16262985" cy="6904990"/>
          </a:xfrm>
          <a:prstGeom prst="rect">
            <a:avLst/>
          </a:prstGeom>
        </p:spPr>
        <p:txBody>
          <a:bodyPr>
            <a:normAutofit/>
          </a:bodyPr>
          <a:lstStyle/>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sz="3200">
                <a:highlight>
                  <a:srgbClr val="FFFF00"/>
                </a:highlight>
                <a:latin typeface="+mn-ea"/>
                <a:ea typeface="+mn-ea"/>
                <a:cs typeface="+mn-ea"/>
              </a:rPr>
              <a:t>1</a:t>
            </a:r>
            <a:r>
              <a:rPr lang="zh-CN" altLang="en-US" sz="3200">
                <a:highlight>
                  <a:srgbClr val="FFFF00"/>
                </a:highlight>
                <a:latin typeface="+mn-ea"/>
                <a:ea typeface="+mn-ea"/>
                <a:cs typeface="+mn-ea"/>
              </a:rPr>
              <a:t>、</a:t>
            </a:r>
            <a:r>
              <a:rPr sz="3200">
                <a:highlight>
                  <a:srgbClr val="FFFF00"/>
                </a:highlight>
                <a:latin typeface="+mn-ea"/>
                <a:ea typeface="+mn-ea"/>
                <a:cs typeface="+mn-ea"/>
              </a:rPr>
              <a:t>Peter</a:t>
            </a:r>
            <a:r>
              <a:rPr lang="zh-CN" sz="3200">
                <a:highlight>
                  <a:srgbClr val="FFFF00"/>
                </a:highlight>
                <a:latin typeface="+mn-ea"/>
                <a:ea typeface="+mn-ea"/>
                <a:cs typeface="+mn-ea"/>
              </a:rPr>
              <a:t>是否在离职前访问过公司涉密文件服务器？如果有，访问过哪些数据？</a:t>
            </a:r>
            <a:endParaRPr lang="zh-CN"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altLang="zh-CN" sz="3200">
                <a:highlight>
                  <a:srgbClr val="FFFF00"/>
                </a:highlight>
                <a:latin typeface="+mn-ea"/>
                <a:ea typeface="+mn-ea"/>
                <a:cs typeface="+mn-ea"/>
              </a:rPr>
              <a:t>2</a:t>
            </a:r>
            <a:r>
              <a:rPr lang="zh-CN" altLang="en-US" sz="3200">
                <a:highlight>
                  <a:srgbClr val="FFFF00"/>
                </a:highlight>
                <a:latin typeface="+mn-ea"/>
                <a:ea typeface="+mn-ea"/>
                <a:cs typeface="+mn-ea"/>
              </a:rPr>
              <a:t>、</a:t>
            </a:r>
            <a:r>
              <a:rPr lang="en-US" altLang="zh-CN" sz="3200">
                <a:highlight>
                  <a:srgbClr val="FFFF00"/>
                </a:highlight>
                <a:latin typeface="+mn-ea"/>
                <a:ea typeface="+mn-ea"/>
                <a:cs typeface="+mn-ea"/>
              </a:rPr>
              <a:t>Peter</a:t>
            </a:r>
            <a:r>
              <a:rPr lang="zh-CN" altLang="en-US" sz="3200">
                <a:highlight>
                  <a:srgbClr val="FFFF00"/>
                </a:highlight>
                <a:latin typeface="+mn-ea"/>
                <a:ea typeface="+mn-ea"/>
                <a:cs typeface="+mn-ea"/>
              </a:rPr>
              <a:t>连接使用过移动存储设备？请分析具体的品牌型号、分配的盘符、连接时间</a:t>
            </a:r>
            <a:endParaRPr lang="zh-CN" altLang="en-US"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altLang="zh-CN" sz="3200">
                <a:highlight>
                  <a:srgbClr val="FFFF00"/>
                </a:highlight>
                <a:latin typeface="+mn-ea"/>
                <a:ea typeface="+mn-ea"/>
                <a:cs typeface="+mn-ea"/>
              </a:rPr>
              <a:t>3</a:t>
            </a:r>
            <a:r>
              <a:rPr lang="zh-CN" altLang="en-US" sz="3200">
                <a:highlight>
                  <a:srgbClr val="FFFF00"/>
                </a:highlight>
                <a:latin typeface="+mn-ea"/>
                <a:ea typeface="+mn-ea"/>
                <a:cs typeface="+mn-ea"/>
              </a:rPr>
              <a:t>、</a:t>
            </a:r>
            <a:r>
              <a:rPr lang="en-US" altLang="zh-CN" sz="3200">
                <a:highlight>
                  <a:srgbClr val="FFFF00"/>
                </a:highlight>
                <a:latin typeface="+mn-ea"/>
                <a:ea typeface="+mn-ea"/>
                <a:cs typeface="+mn-ea"/>
              </a:rPr>
              <a:t>Peter</a:t>
            </a:r>
            <a:r>
              <a:rPr lang="zh-CN" altLang="en-US" sz="3200">
                <a:highlight>
                  <a:srgbClr val="FFFF00"/>
                </a:highlight>
                <a:latin typeface="+mn-ea"/>
                <a:ea typeface="+mn-ea"/>
                <a:cs typeface="+mn-ea"/>
              </a:rPr>
              <a:t>是否通过打印方式窃取了数据？请提供时间线和相关证据。</a:t>
            </a:r>
            <a:endParaRPr lang="zh-CN" altLang="en-US"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altLang="zh-CN" sz="3200">
                <a:highlight>
                  <a:srgbClr val="FFFF00"/>
                </a:highlight>
                <a:latin typeface="+mn-ea"/>
                <a:ea typeface="+mn-ea"/>
                <a:cs typeface="+mn-ea"/>
                <a:sym typeface="+mn-ea"/>
              </a:rPr>
              <a:t>4</a:t>
            </a:r>
            <a:r>
              <a:rPr lang="zh-CN" altLang="en-US" sz="3200">
                <a:highlight>
                  <a:srgbClr val="FFFF00"/>
                </a:highlight>
                <a:latin typeface="+mn-ea"/>
                <a:ea typeface="+mn-ea"/>
                <a:cs typeface="+mn-ea"/>
                <a:sym typeface="+mn-ea"/>
              </a:rPr>
              <a:t>、</a:t>
            </a:r>
            <a:r>
              <a:rPr lang="en-US" altLang="zh-CN" sz="3200">
                <a:highlight>
                  <a:srgbClr val="FFFF00"/>
                </a:highlight>
                <a:latin typeface="+mn-ea"/>
                <a:ea typeface="+mn-ea"/>
                <a:cs typeface="+mn-ea"/>
                <a:sym typeface="+mn-ea"/>
              </a:rPr>
              <a:t>Peter</a:t>
            </a:r>
            <a:r>
              <a:rPr lang="zh-CN" altLang="en-US" sz="3200">
                <a:highlight>
                  <a:srgbClr val="FFFF00"/>
                </a:highlight>
                <a:latin typeface="+mn-ea"/>
                <a:ea typeface="+mn-ea"/>
                <a:cs typeface="+mn-ea"/>
                <a:sym typeface="+mn-ea"/>
              </a:rPr>
              <a:t>是如何连接国际互联网？请提供时间线和相关证据。</a:t>
            </a:r>
            <a:endParaRPr lang="zh-CN" altLang="en-US"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altLang="zh-CN" sz="3200">
                <a:highlight>
                  <a:srgbClr val="FFFF00"/>
                </a:highlight>
                <a:latin typeface="+mn-ea"/>
                <a:ea typeface="+mn-ea"/>
                <a:cs typeface="+mn-ea"/>
              </a:rPr>
              <a:t>5</a:t>
            </a:r>
            <a:r>
              <a:rPr lang="zh-CN" altLang="en-US" sz="3200">
                <a:highlight>
                  <a:srgbClr val="FFFF00"/>
                </a:highlight>
                <a:latin typeface="+mn-ea"/>
                <a:ea typeface="+mn-ea"/>
                <a:cs typeface="+mn-ea"/>
                <a:sym typeface="+mn-ea"/>
              </a:rPr>
              <a:t>、</a:t>
            </a:r>
            <a:r>
              <a:rPr lang="en-US" altLang="zh-CN" sz="3200">
                <a:highlight>
                  <a:srgbClr val="FFFF00"/>
                </a:highlight>
                <a:latin typeface="+mn-ea"/>
                <a:ea typeface="+mn-ea"/>
                <a:cs typeface="+mn-ea"/>
                <a:sym typeface="+mn-ea"/>
              </a:rPr>
              <a:t>Peter</a:t>
            </a:r>
            <a:r>
              <a:rPr lang="zh-CN" altLang="en-US" sz="3200">
                <a:highlight>
                  <a:srgbClr val="FFFF00"/>
                </a:highlight>
                <a:latin typeface="+mn-ea"/>
                <a:ea typeface="+mn-ea"/>
                <a:cs typeface="+mn-ea"/>
                <a:sym typeface="+mn-ea"/>
              </a:rPr>
              <a:t>将公司的绝密数据都拷贝到了哪些地方？请提供时间线和相关证据</a:t>
            </a:r>
            <a:endParaRPr lang="zh-CN" altLang="en-US"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altLang="zh-CN" sz="3200">
                <a:highlight>
                  <a:srgbClr val="FFFF00"/>
                </a:highlight>
                <a:latin typeface="+mn-ea"/>
                <a:ea typeface="+mn-ea"/>
                <a:cs typeface="+mn-ea"/>
              </a:rPr>
              <a:t>6</a:t>
            </a:r>
            <a:r>
              <a:rPr lang="zh-CN" altLang="en-US" sz="3200">
                <a:highlight>
                  <a:srgbClr val="FFFF00"/>
                </a:highlight>
                <a:latin typeface="+mn-ea"/>
                <a:ea typeface="+mn-ea"/>
                <a:cs typeface="+mn-ea"/>
              </a:rPr>
              <a:t>、</a:t>
            </a:r>
            <a:r>
              <a:rPr lang="en-US" altLang="zh-CN" sz="3200">
                <a:highlight>
                  <a:srgbClr val="FFFF00"/>
                </a:highlight>
                <a:latin typeface="+mn-ea"/>
                <a:ea typeface="+mn-ea"/>
                <a:cs typeface="+mn-ea"/>
              </a:rPr>
              <a:t>Peter</a:t>
            </a:r>
            <a:r>
              <a:rPr lang="zh-CN" altLang="en-US" sz="3200">
                <a:highlight>
                  <a:srgbClr val="FFFF00"/>
                </a:highlight>
                <a:latin typeface="+mn-ea"/>
                <a:ea typeface="+mn-ea"/>
                <a:cs typeface="+mn-ea"/>
              </a:rPr>
              <a:t>如何将数据通过互联网外传？请提供时间线和相关证据。</a:t>
            </a:r>
            <a:endParaRPr lang="zh-CN" altLang="en-US"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en-US" altLang="zh-CN" sz="3200">
                <a:highlight>
                  <a:srgbClr val="FFFF00"/>
                </a:highlight>
                <a:latin typeface="+mn-ea"/>
                <a:ea typeface="+mn-ea"/>
                <a:cs typeface="+mn-ea"/>
              </a:rPr>
              <a:t>7</a:t>
            </a:r>
            <a:r>
              <a:rPr lang="zh-CN" altLang="en-US" sz="3200">
                <a:highlight>
                  <a:srgbClr val="FFFF00"/>
                </a:highlight>
                <a:latin typeface="+mn-ea"/>
                <a:ea typeface="+mn-ea"/>
                <a:cs typeface="+mn-ea"/>
              </a:rPr>
              <a:t>、</a:t>
            </a:r>
            <a:r>
              <a:rPr lang="en-US" altLang="zh-CN" sz="3200">
                <a:highlight>
                  <a:srgbClr val="FFFF00"/>
                </a:highlight>
                <a:latin typeface="+mn-ea"/>
                <a:ea typeface="+mn-ea"/>
                <a:cs typeface="+mn-ea"/>
              </a:rPr>
              <a:t>Peter</a:t>
            </a:r>
            <a:r>
              <a:rPr lang="zh-CN" altLang="en-US" sz="3200">
                <a:highlight>
                  <a:srgbClr val="FFFF00"/>
                </a:highlight>
                <a:latin typeface="+mn-ea"/>
                <a:ea typeface="+mn-ea"/>
                <a:cs typeface="+mn-ea"/>
              </a:rPr>
              <a:t>进行了哪些反取证操作？请提供时间线和相关证据。</a:t>
            </a:r>
            <a:endParaRPr lang="zh-CN" altLang="en-US"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endParaRPr lang="zh-CN" altLang="en-US" sz="3200">
              <a:highlight>
                <a:srgbClr val="FFFF00"/>
              </a:highlight>
              <a:latin typeface="+mn-ea"/>
              <a:ea typeface="+mn-ea"/>
              <a:cs typeface="+mn-ea"/>
            </a:endParaRPr>
          </a:p>
          <a:p>
            <a:pPr marL="0" indent="0" algn="just" defTabSz="457200">
              <a:lnSpc>
                <a:spcPct val="150000"/>
              </a:lnSpc>
              <a:spcAft>
                <a:spcPts val="0"/>
              </a:spcAft>
              <a:buNone/>
              <a:defRPr sz="3900" b="0">
                <a:solidFill>
                  <a:srgbClr val="000000"/>
                </a:solidFill>
                <a:latin typeface="Times" panose="00000500000000020000"/>
                <a:ea typeface="Times" panose="00000500000000020000"/>
                <a:cs typeface="Times" panose="00000500000000020000"/>
                <a:sym typeface="Times" panose="00000500000000020000"/>
              </a:defRPr>
              <a:extLst>
                <a:ext uri="{35155182-B16C-46BC-9424-99874614C6A1}">
                  <wpsdc:marlchars xmlns:wpsdc="http://www.wps.cn/officeDocument/2017/drawingmlCustomData" val="0" checksum="0"/>
                </a:ext>
              </a:extLst>
            </a:pPr>
            <a:r>
              <a:rPr lang="zh-CN" altLang="en-US" sz="3200">
                <a:highlight>
                  <a:srgbClr val="FFFF00"/>
                </a:highlight>
                <a:latin typeface="+mn-ea"/>
                <a:ea typeface="+mn-ea"/>
                <a:cs typeface="+mn-ea"/>
              </a:rPr>
              <a:t>请将分析结果完成调查报告，并按照司法鉴定意见书格式提交</a:t>
            </a:r>
            <a:r>
              <a:rPr lang="zh-CN" altLang="en-US" sz="3200">
                <a:highlight>
                  <a:srgbClr val="FFFF00"/>
                </a:highlight>
                <a:latin typeface="+mn-ea"/>
                <a:ea typeface="+mn-ea"/>
                <a:cs typeface="+mn-ea"/>
              </a:rPr>
              <a:t>报告。</a:t>
            </a:r>
            <a:endParaRPr lang="zh-CN" altLang="en-US" sz="3200">
              <a:highlight>
                <a:srgbClr val="FFFF00"/>
              </a:highlight>
              <a:latin typeface="+mn-ea"/>
              <a:ea typeface="+mn-ea"/>
              <a:cs typeface="+mn-ea"/>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t>鉴定意见</a:t>
            </a:r>
            <a:r>
              <a:rPr lang="zh-CN" altLang="en-US"/>
              <a:t>模版</a:t>
            </a:r>
            <a:endParaRPr lang="zh-CN" altLang="en-US"/>
          </a:p>
        </p:txBody>
      </p:sp>
      <p:sp>
        <p:nvSpPr>
          <p:cNvPr id="9" name="文本框 8"/>
          <p:cNvSpPr txBox="1"/>
          <p:nvPr/>
        </p:nvSpPr>
        <p:spPr>
          <a:xfrm>
            <a:off x="3023870" y="9103995"/>
            <a:ext cx="11657330" cy="645795"/>
          </a:xfrm>
          <a:prstGeom prst="rect">
            <a:avLst/>
          </a:prstGeom>
          <a:noFill/>
          <a:ln w="28575">
            <a:noFill/>
          </a:ln>
        </p:spPr>
        <p:txBody>
          <a:bodyPr wrap="square" lIns="0" tIns="0" rIns="0" bIns="0" rtlCol="0">
            <a:spAutoFit/>
          </a:bodyPr>
          <a:p>
            <a:pPr marL="71755" eaLnBrk="1" latinLnBrk="0" hangingPunct="1">
              <a:lnSpc>
                <a:spcPct val="150000"/>
              </a:lnSpc>
              <a:spcAft>
                <a:spcPts val="600"/>
              </a:spcAft>
              <a:buClr>
                <a:srgbClr val="254F7A"/>
              </a:buClr>
            </a:pPr>
            <a:r>
              <a:rPr lang="zh-CN" altLang="en-US" sz="2800" b="1">
                <a:solidFill>
                  <a:schemeClr val="tx1"/>
                </a:solidFill>
                <a:latin typeface="微软雅黑" panose="020B0503020204020204" charset="-122"/>
                <a:ea typeface="微软雅黑" panose="020B0503020204020204" charset="-122"/>
                <a:cs typeface="宋体" panose="02010600030101010101" pitchFamily="2" charset="-122"/>
              </a:rPr>
              <a:t>实验课配套有课件、实验手册，</a:t>
            </a:r>
            <a:r>
              <a:rPr lang="zh-CN" sz="2800" b="1">
                <a:solidFill>
                  <a:schemeClr val="tx1"/>
                </a:solidFill>
                <a:latin typeface="微软雅黑" panose="020B0503020204020204" charset="-122"/>
                <a:ea typeface="微软雅黑" panose="020B0503020204020204" charset="-122"/>
                <a:cs typeface="宋体" panose="02010600030101010101" pitchFamily="2" charset="-122"/>
              </a:rPr>
              <a:t>实验案例，实验习题等。</a:t>
            </a:r>
            <a:endParaRPr lang="zh-CN" sz="2800" b="1">
              <a:solidFill>
                <a:schemeClr val="tx1"/>
              </a:solidFill>
              <a:latin typeface="微软雅黑" panose="020B0503020204020204" charset="-122"/>
              <a:ea typeface="微软雅黑" panose="020B0503020204020204" charset="-122"/>
              <a:cs typeface="宋体" panose="02010600030101010101" pitchFamily="2" charset="-122"/>
            </a:endParaRPr>
          </a:p>
        </p:txBody>
      </p:sp>
      <p:pic>
        <p:nvPicPr>
          <p:cNvPr id="2" name="图片 1"/>
          <p:cNvPicPr>
            <a:picLocks noChangeAspect="1"/>
          </p:cNvPicPr>
          <p:nvPr/>
        </p:nvPicPr>
        <p:blipFill>
          <a:blip r:embed="rId1"/>
          <a:stretch>
            <a:fillRect/>
          </a:stretch>
        </p:blipFill>
        <p:spPr>
          <a:xfrm>
            <a:off x="1247140" y="2190750"/>
            <a:ext cx="16285845" cy="664337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descr="background-0101"/>
          <p:cNvPicPr>
            <a:picLocks noChangeAspect="1"/>
          </p:cNvPicPr>
          <p:nvPr/>
        </p:nvPicPr>
        <p:blipFill>
          <a:blip r:embed="rId1"/>
          <a:stretch>
            <a:fillRect/>
          </a:stretch>
        </p:blipFill>
        <p:spPr>
          <a:xfrm>
            <a:off x="-226286" y="-679282"/>
            <a:ext cx="18828815" cy="14122088"/>
          </a:xfrm>
          <a:prstGeom prst="rect">
            <a:avLst/>
          </a:prstGeom>
        </p:spPr>
      </p:pic>
      <p:sp>
        <p:nvSpPr>
          <p:cNvPr id="7" name="矩形 6"/>
          <p:cNvSpPr/>
          <p:nvPr/>
        </p:nvSpPr>
        <p:spPr>
          <a:xfrm>
            <a:off x="-415470" y="4165207"/>
            <a:ext cx="12367381" cy="2297497"/>
          </a:xfrm>
          <a:prstGeom prst="rect">
            <a:avLst/>
          </a:pr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1716334" y="5105410"/>
            <a:ext cx="9294740" cy="829945"/>
          </a:xfrm>
          <a:prstGeom prst="rect">
            <a:avLst/>
          </a:prstGeom>
          <a:noFill/>
        </p:spPr>
        <p:txBody>
          <a:bodyPr wrap="square" rtlCol="0">
            <a:spAutoFit/>
          </a:bodyPr>
          <a:p>
            <a:pPr algn="r"/>
            <a:r>
              <a:rPr lang="en-US" altLang="zh-CN" sz="2400" dirty="0" smtClean="0">
                <a:solidFill>
                  <a:srgbClr val="0151CC"/>
                </a:solidFill>
                <a:latin typeface="微软雅黑" panose="020B0503020204020204" charset="-122"/>
                <a:ea typeface="微软雅黑" panose="020B0503020204020204" charset="-122"/>
              </a:rPr>
              <a:t>COPYRIGHT @ </a:t>
            </a:r>
            <a:r>
              <a:rPr lang="en-US" altLang="zh-CN" sz="2400" b="1" dirty="0" smtClean="0">
                <a:solidFill>
                  <a:srgbClr val="0151CC"/>
                </a:solidFill>
                <a:latin typeface="微软雅黑" panose="020B0503020204020204" charset="-122"/>
                <a:ea typeface="微软雅黑" panose="020B0503020204020204" charset="-122"/>
              </a:rPr>
              <a:t>CDF BOOT CAMP </a:t>
            </a:r>
            <a:endParaRPr lang="en-US" altLang="zh-CN" sz="2400" b="1" dirty="0" smtClean="0">
              <a:solidFill>
                <a:srgbClr val="0151CC"/>
              </a:solidFill>
              <a:latin typeface="微软雅黑" panose="020B0503020204020204" charset="-122"/>
              <a:ea typeface="微软雅黑" panose="020B0503020204020204" charset="-122"/>
            </a:endParaRPr>
          </a:p>
          <a:p>
            <a:pPr algn="r"/>
            <a:r>
              <a:rPr lang="en-US" altLang="zh-CN" sz="2400" dirty="0" smtClean="0">
                <a:solidFill>
                  <a:srgbClr val="0151CC"/>
                </a:solidFill>
                <a:latin typeface="微软雅黑" panose="020B0503020204020204" charset="-122"/>
                <a:ea typeface="微软雅黑" panose="020B0503020204020204" charset="-122"/>
              </a:rPr>
              <a:t>cdf@cflab.net</a:t>
            </a:r>
            <a:endParaRPr lang="en-US" altLang="zh-CN" sz="2400" dirty="0" smtClean="0">
              <a:solidFill>
                <a:srgbClr val="0151CC"/>
              </a:solidFill>
              <a:latin typeface="微软雅黑" panose="020B0503020204020204" charset="-122"/>
              <a:ea typeface="微软雅黑" panose="020B0503020204020204" charset="-122"/>
            </a:endParaRPr>
          </a:p>
        </p:txBody>
      </p:sp>
      <p:sp>
        <p:nvSpPr>
          <p:cNvPr id="8" name="矩形 7"/>
          <p:cNvSpPr/>
          <p:nvPr/>
        </p:nvSpPr>
        <p:spPr>
          <a:xfrm>
            <a:off x="11661788" y="4165207"/>
            <a:ext cx="6623319" cy="2297497"/>
          </a:xfrm>
          <a:prstGeom prst="rect">
            <a:avLst/>
          </a:prstGeom>
          <a:solidFill>
            <a:srgbClr val="0151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文本框 9"/>
          <p:cNvSpPr txBox="1"/>
          <p:nvPr/>
        </p:nvSpPr>
        <p:spPr>
          <a:xfrm>
            <a:off x="11826848" y="4708633"/>
            <a:ext cx="6053231" cy="829945"/>
          </a:xfrm>
          <a:prstGeom prst="rect">
            <a:avLst/>
          </a:prstGeom>
          <a:noFill/>
        </p:spPr>
        <p:txBody>
          <a:bodyPr wrap="square" rtlCol="0">
            <a:spAutoFit/>
          </a:bodyPr>
          <a:p>
            <a:r>
              <a:rPr lang="en-US" altLang="zh-CN" sz="4800" dirty="0" smtClean="0">
                <a:solidFill>
                  <a:schemeClr val="bg1"/>
                </a:solidFill>
                <a:latin typeface="微软雅黑" panose="020B0503020204020204" charset="-122"/>
                <a:ea typeface="微软雅黑" panose="020B0503020204020204" charset="-122"/>
              </a:rPr>
              <a:t>THANKS</a:t>
            </a:r>
            <a:endParaRPr lang="zh-CN" altLang="en-US" sz="4800" dirty="0">
              <a:solidFill>
                <a:schemeClr val="bg1"/>
              </a:solidFill>
              <a:latin typeface="微软雅黑" panose="020B0503020204020204" charset="-122"/>
              <a:ea typeface="微软雅黑" panose="020B0503020204020204" charset="-122"/>
            </a:endParaRPr>
          </a:p>
        </p:txBody>
      </p:sp>
      <p:sp>
        <p:nvSpPr>
          <p:cNvPr id="11" name="文本框 10"/>
          <p:cNvSpPr txBox="1"/>
          <p:nvPr/>
        </p:nvSpPr>
        <p:spPr>
          <a:xfrm>
            <a:off x="11826848" y="5606936"/>
            <a:ext cx="6053231" cy="460375"/>
          </a:xfrm>
          <a:prstGeom prst="rect">
            <a:avLst/>
          </a:prstGeom>
          <a:noFill/>
        </p:spPr>
        <p:txBody>
          <a:bodyPr wrap="square" rtlCol="0">
            <a:spAutoFit/>
          </a:bodyPr>
          <a:p>
            <a:r>
              <a:rPr lang="en-US" altLang="zh-CN" sz="2400" dirty="0" smtClean="0">
                <a:solidFill>
                  <a:schemeClr val="bg1"/>
                </a:solidFill>
                <a:latin typeface="微软雅黑" panose="020B0503020204020204" charset="-122"/>
                <a:ea typeface="微软雅黑" panose="020B0503020204020204" charset="-122"/>
              </a:rPr>
              <a:t>FOR YOUR WATCHING</a:t>
            </a:r>
            <a:endParaRPr lang="zh-CN" altLang="en-US" sz="2400" dirty="0">
              <a:solidFill>
                <a:schemeClr val="bg1"/>
              </a:solidFill>
              <a:latin typeface="微软雅黑" panose="020B0503020204020204" charset="-122"/>
              <a:ea typeface="微软雅黑" panose="020B0503020204020204" charset="-122"/>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olidFill>
                  <a:srgbClr val="FFFFFF"/>
                </a:solidFill>
              </a:rPr>
              <a:t>CISAW</a:t>
            </a:r>
            <a:r>
              <a:rPr lang="zh-CN" altLang="en-US">
                <a:solidFill>
                  <a:srgbClr val="FFFFFF"/>
                </a:solidFill>
              </a:rPr>
              <a:t>认证</a:t>
            </a:r>
            <a:r>
              <a:rPr lang="en-US" altLang="zh-CN">
                <a:solidFill>
                  <a:srgbClr val="FFFFFF"/>
                </a:solidFill>
              </a:rPr>
              <a:t>-</a:t>
            </a:r>
            <a:r>
              <a:rPr lang="zh-CN" altLang="en-US">
                <a:solidFill>
                  <a:srgbClr val="FFFFFF"/>
                </a:solidFill>
              </a:rPr>
              <a:t>电子数据取证</a:t>
            </a:r>
            <a:r>
              <a:rPr lang="zh-CN" altLang="en-US">
                <a:solidFill>
                  <a:srgbClr val="FFFFFF"/>
                </a:solidFill>
              </a:rPr>
              <a:t>方向</a:t>
            </a:r>
            <a:endParaRPr lang="zh-CN" altLang="en-US">
              <a:solidFill>
                <a:srgbClr val="FFFFFF"/>
              </a:solidFill>
            </a:endParaRPr>
          </a:p>
        </p:txBody>
      </p:sp>
      <p:sp>
        <p:nvSpPr>
          <p:cNvPr id="5" name="文本框 4"/>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6" name="文本框 5"/>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7" name="文本框 6"/>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10" name="文本框 9"/>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8" name="文本框 7"/>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pic>
        <p:nvPicPr>
          <p:cNvPr id="17" name="图片 16"/>
          <p:cNvPicPr>
            <a:picLocks noChangeAspect="1"/>
          </p:cNvPicPr>
          <p:nvPr/>
        </p:nvPicPr>
        <p:blipFill>
          <a:blip r:embed="rId1"/>
          <a:stretch>
            <a:fillRect/>
          </a:stretch>
        </p:blipFill>
        <p:spPr>
          <a:xfrm>
            <a:off x="13281025" y="3919220"/>
            <a:ext cx="3909060" cy="5784850"/>
          </a:xfrm>
          <a:prstGeom prst="rect">
            <a:avLst/>
          </a:prstGeom>
        </p:spPr>
      </p:pic>
      <p:pic>
        <p:nvPicPr>
          <p:cNvPr id="4" name="图片 3" descr="新版-CDF训练营课程表-讲师-cisaw-专业级-2019-12-9-09"/>
          <p:cNvPicPr>
            <a:picLocks noChangeAspect="1"/>
          </p:cNvPicPr>
          <p:nvPr/>
        </p:nvPicPr>
        <p:blipFill>
          <a:blip r:embed="rId2"/>
          <a:stretch>
            <a:fillRect/>
          </a:stretch>
        </p:blipFill>
        <p:spPr>
          <a:xfrm>
            <a:off x="2086610" y="4063365"/>
            <a:ext cx="10360660" cy="5672455"/>
          </a:xfrm>
          <a:prstGeom prst="rect">
            <a:avLst/>
          </a:prstGeom>
        </p:spPr>
      </p:pic>
      <p:sp>
        <p:nvSpPr>
          <p:cNvPr id="9" name="文本框 8"/>
          <p:cNvSpPr txBox="1"/>
          <p:nvPr/>
        </p:nvSpPr>
        <p:spPr>
          <a:xfrm>
            <a:off x="2086610" y="1823720"/>
            <a:ext cx="15103475" cy="2030095"/>
          </a:xfrm>
          <a:prstGeom prst="rect">
            <a:avLst/>
          </a:prstGeom>
          <a:noFill/>
        </p:spPr>
        <p:txBody>
          <a:bodyPr wrap="square" rtlCol="0">
            <a:spAutoFit/>
          </a:bodyPr>
          <a:p>
            <a:pPr algn="just">
              <a:lnSpc>
                <a:spcPct val="150000"/>
              </a:lnSpc>
            </a:pPr>
            <a:r>
              <a:rPr lang="zh-CN" altLang="en-US" sz="2800">
                <a:latin typeface="微软雅黑" panose="020B0503020204020204" charset="-122"/>
                <a:ea typeface="微软雅黑" panose="020B0503020204020204" charset="-122"/>
                <a:cs typeface="微软雅黑" panose="020B0503020204020204" charset="-122"/>
              </a:rPr>
              <a:t>信息安全保障人员认证（Certified Information Security Assurance Worker，简称“CISAW”）是中国网络安全审查技术与认证中心针对与信息安全工作直接密切相关的中高级管理人员、专业技术人员等从业人员推出的人员资格认证和专业水平认证。</a:t>
            </a:r>
            <a:endParaRPr lang="zh-CN" altLang="en-US" sz="280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olidFill>
                  <a:srgbClr val="FFFFFF"/>
                </a:solidFill>
              </a:rPr>
              <a:t>电子数据取证分析</a:t>
            </a:r>
            <a:r>
              <a:rPr lang="zh-CN" altLang="en-US">
                <a:solidFill>
                  <a:srgbClr val="FFFFFF"/>
                </a:solidFill>
              </a:rPr>
              <a:t>师</a:t>
            </a:r>
            <a:endParaRPr lang="zh-CN" altLang="en-US">
              <a:solidFill>
                <a:srgbClr val="FFFFFF"/>
              </a:solidFill>
            </a:endParaRPr>
          </a:p>
        </p:txBody>
      </p:sp>
      <p:sp>
        <p:nvSpPr>
          <p:cNvPr id="5" name="文本框 4"/>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6" name="文本框 5"/>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7" name="文本框 6"/>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10" name="文本框 9"/>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8" name="文本框 7"/>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pic>
        <p:nvPicPr>
          <p:cNvPr id="4" name="图片 3"/>
          <p:cNvPicPr>
            <a:picLocks noChangeAspect="1"/>
          </p:cNvPicPr>
          <p:nvPr/>
        </p:nvPicPr>
        <p:blipFill>
          <a:blip r:embed="rId1"/>
          <a:stretch>
            <a:fillRect/>
          </a:stretch>
        </p:blipFill>
        <p:spPr>
          <a:xfrm>
            <a:off x="2087245" y="2047240"/>
            <a:ext cx="14400530" cy="7290435"/>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olidFill>
                  <a:srgbClr val="FFFFFF"/>
                </a:solidFill>
              </a:rPr>
              <a:t>@online Talk </a:t>
            </a:r>
            <a:r>
              <a:rPr lang="zh-CN" altLang="en-US">
                <a:solidFill>
                  <a:srgbClr val="FFFFFF"/>
                </a:solidFill>
              </a:rPr>
              <a:t>云中会</a:t>
            </a:r>
            <a:endParaRPr lang="zh-CN" altLang="en-US">
              <a:solidFill>
                <a:srgbClr val="FFFFFF"/>
              </a:solidFill>
            </a:endParaRPr>
          </a:p>
        </p:txBody>
      </p:sp>
      <p:sp>
        <p:nvSpPr>
          <p:cNvPr id="5" name="文本框 4"/>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6" name="文本框 5"/>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7" name="文本框 6"/>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10" name="文本框 9"/>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8" name="文本框 7"/>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pic>
        <p:nvPicPr>
          <p:cNvPr id="3" name="图片 2"/>
          <p:cNvPicPr>
            <a:picLocks noChangeAspect="1"/>
          </p:cNvPicPr>
          <p:nvPr/>
        </p:nvPicPr>
        <p:blipFill>
          <a:blip r:embed="rId1"/>
          <a:stretch>
            <a:fillRect/>
          </a:stretch>
        </p:blipFill>
        <p:spPr>
          <a:xfrm>
            <a:off x="1367155" y="4351020"/>
            <a:ext cx="10818495" cy="5102225"/>
          </a:xfrm>
          <a:prstGeom prst="rect">
            <a:avLst/>
          </a:prstGeom>
        </p:spPr>
      </p:pic>
      <p:pic>
        <p:nvPicPr>
          <p:cNvPr id="9" name="图片 8"/>
          <p:cNvPicPr>
            <a:picLocks noChangeAspect="1"/>
          </p:cNvPicPr>
          <p:nvPr/>
        </p:nvPicPr>
        <p:blipFill>
          <a:blip r:embed="rId2"/>
          <a:stretch>
            <a:fillRect/>
          </a:stretch>
        </p:blipFill>
        <p:spPr>
          <a:xfrm>
            <a:off x="13032740" y="1974850"/>
            <a:ext cx="4070350" cy="7618730"/>
          </a:xfrm>
          <a:prstGeom prst="rect">
            <a:avLst/>
          </a:prstGeom>
        </p:spPr>
      </p:pic>
      <p:sp>
        <p:nvSpPr>
          <p:cNvPr id="11" name="文本框 10"/>
          <p:cNvSpPr txBox="1"/>
          <p:nvPr/>
        </p:nvSpPr>
        <p:spPr>
          <a:xfrm>
            <a:off x="1295400" y="1831340"/>
            <a:ext cx="10983595" cy="2306955"/>
          </a:xfrm>
          <a:prstGeom prst="rect">
            <a:avLst/>
          </a:prstGeom>
          <a:noFill/>
        </p:spPr>
        <p:txBody>
          <a:bodyPr wrap="square" rtlCol="0">
            <a:spAutoFit/>
          </a:bodyPr>
          <a:p>
            <a:pPr algn="just">
              <a:lnSpc>
                <a:spcPct val="150000"/>
              </a:lnSpc>
            </a:pPr>
            <a:r>
              <a:rPr lang="zh-CN" altLang="en-US" sz="2400">
                <a:latin typeface="微软雅黑" panose="020B0503020204020204" charset="-122"/>
                <a:ea typeface="微软雅黑" panose="020B0503020204020204" charset="-122"/>
                <a:cs typeface="微软雅黑" panose="020B0503020204020204" charset="-122"/>
              </a:rPr>
              <a:t>金斗云·CDF云中会（@onlineTalk）是金斗云平台与CDF训练营共开设的、应对新型网络犯罪系列培训。云中会主要涵盖公安反诈宣传、电子数据取证、打击新型网络犯罪等内容，立足实战，深入浅出，为公安机关有效应对新型网络犯罪提供理论支撑和实战经验。。</a:t>
            </a:r>
            <a:endParaRPr lang="zh-CN" altLang="en-US" sz="240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olidFill>
                  <a:srgbClr val="FFFFFF"/>
                </a:solidFill>
              </a:rPr>
              <a:t>CCFC</a:t>
            </a:r>
            <a:r>
              <a:rPr lang="zh-CN" altLang="en-US">
                <a:solidFill>
                  <a:srgbClr val="FFFFFF"/>
                </a:solidFill>
              </a:rPr>
              <a:t>计算机取证</a:t>
            </a:r>
            <a:r>
              <a:rPr lang="zh-CN" altLang="en-US">
                <a:solidFill>
                  <a:srgbClr val="FFFFFF"/>
                </a:solidFill>
              </a:rPr>
              <a:t>峰会</a:t>
            </a:r>
            <a:endParaRPr lang="zh-CN" altLang="en-US">
              <a:solidFill>
                <a:srgbClr val="FFFFFF"/>
              </a:solidFill>
            </a:endParaRPr>
          </a:p>
        </p:txBody>
      </p:sp>
      <p:sp>
        <p:nvSpPr>
          <p:cNvPr id="5" name="文本框 4"/>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6" name="文本框 5"/>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7" name="文本框 6"/>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10" name="文本框 9"/>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8" name="文本框 7"/>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pic>
        <p:nvPicPr>
          <p:cNvPr id="4" name="图片 3" descr="/private/var/folders/cm/k26yjyb94sx2x0rdf5t5w5l00000gn/T/com.kingsoft.wpsoffice.mac/picturecompress_20230404111429/output_1.pngoutput_1"/>
          <p:cNvPicPr>
            <a:picLocks noChangeAspect="1"/>
          </p:cNvPicPr>
          <p:nvPr/>
        </p:nvPicPr>
        <p:blipFill>
          <a:blip r:embed="rId1"/>
          <a:stretch>
            <a:fillRect/>
          </a:stretch>
        </p:blipFill>
        <p:spPr>
          <a:xfrm>
            <a:off x="1367155" y="1974850"/>
            <a:ext cx="16297275" cy="7513320"/>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olidFill>
                  <a:srgbClr val="FFFFFF"/>
                </a:solidFill>
              </a:rPr>
              <a:t>校企共建</a:t>
            </a:r>
            <a:endParaRPr lang="zh-CN" altLang="en-US">
              <a:solidFill>
                <a:srgbClr val="FFFFFF"/>
              </a:solidFill>
            </a:endParaRPr>
          </a:p>
        </p:txBody>
      </p:sp>
      <p:sp>
        <p:nvSpPr>
          <p:cNvPr id="5" name="文本框 4"/>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6" name="文本框 5"/>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7" name="文本框 6"/>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10" name="文本框 9"/>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sp>
        <p:nvSpPr>
          <p:cNvPr id="8" name="文本框 7"/>
          <p:cNvSpPr txBox="1"/>
          <p:nvPr/>
        </p:nvSpPr>
        <p:spPr>
          <a:xfrm>
            <a:off x="9035415" y="4959985"/>
            <a:ext cx="217170" cy="5822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000000"/>
              </a:solidFill>
              <a:effectLst/>
              <a:uFillTx/>
              <a:latin typeface="微软雅黑" panose="020B0503020204020204" charset="-122"/>
              <a:ea typeface="微软雅黑" panose="020B0503020204020204" charset="-122"/>
              <a:cs typeface="Franklin Gothic Book" panose="020B0503020102020204"/>
              <a:sym typeface="Franklin Gothic Book" panose="020B0503020102020204"/>
            </a:endParaRPr>
          </a:p>
        </p:txBody>
      </p:sp>
      <p:pic>
        <p:nvPicPr>
          <p:cNvPr id="3" name="图片 2"/>
          <p:cNvPicPr>
            <a:picLocks noChangeAspect="1"/>
          </p:cNvPicPr>
          <p:nvPr/>
        </p:nvPicPr>
        <p:blipFill>
          <a:blip r:embed="rId1"/>
          <a:stretch>
            <a:fillRect/>
          </a:stretch>
        </p:blipFill>
        <p:spPr>
          <a:xfrm>
            <a:off x="1223010" y="2047240"/>
            <a:ext cx="16385540" cy="7141210"/>
          </a:xfrm>
          <a:prstGeom prst="rect">
            <a:avLst/>
          </a:prstGeom>
        </p:spPr>
      </p:pic>
    </p:spTree>
  </p:cSld>
  <p:clrMapOvr>
    <a:masterClrMapping/>
  </p:clrMapOvr>
  <p:transition spd="med"/>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PECIAL_SOURCE" val="bdnull"/>
</p:tagLst>
</file>

<file path=ppt/tags/tag64.xml><?xml version="1.0" encoding="utf-8"?>
<p:tagLst xmlns:p="http://schemas.openxmlformats.org/presentationml/2006/main">
  <p:tag name="KSO_WM_BEAUTIFY_FLAG" val="#wm#"/>
  <p:tag name="KSO_WM_TEMPLATE_CATEGORY" val="custom"/>
  <p:tag name="KSO_WM_TEMPLATE_INDEX" val="20205081"/>
</p:tagLst>
</file>

<file path=ppt/tags/tag65.xml><?xml version="1.0" encoding="utf-8"?>
<p:tagLst xmlns:p="http://schemas.openxmlformats.org/presentationml/2006/main">
  <p:tag name="KSO_WM_BEAUTIFY_FLAG" val="#wm#"/>
  <p:tag name="KSO_WM_TEMPLATE_CATEGORY" val="custom"/>
  <p:tag name="KSO_WM_TEMPLATE_INDEX" val="20205081"/>
</p:tagLst>
</file>

<file path=ppt/tags/tag66.xml><?xml version="1.0" encoding="utf-8"?>
<p:tagLst xmlns:p="http://schemas.openxmlformats.org/presentationml/2006/main">
  <p:tag name="KSO_WM_SPECIAL_SOURCE" val="bdnull"/>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commondata" val="eyJoZGlkIjoiZDViZWJjMzViZjUzOTdjZWVjOWU2MWI0ZGM4NjIwZjcifQ=="/>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1_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新建 Microsoft PowerPoint 幻灯片">
  <a:themeElements>
    <a:clrScheme name="新建 Microsoft PowerPoint 幻灯片">
      <a:dk1>
        <a:srgbClr val="FFFFFF"/>
      </a:dk1>
      <a:lt1>
        <a:srgbClr val="FF0000"/>
      </a:lt1>
      <a:dk2>
        <a:srgbClr val="A7A7A7"/>
      </a:dk2>
      <a:lt2>
        <a:srgbClr val="535353"/>
      </a:lt2>
      <a:accent1>
        <a:srgbClr val="72A376"/>
      </a:accent1>
      <a:accent2>
        <a:srgbClr val="B0CCB0"/>
      </a:accent2>
      <a:accent3>
        <a:srgbClr val="A8CDD7"/>
      </a:accent3>
      <a:accent4>
        <a:srgbClr val="C0BEAF"/>
      </a:accent4>
      <a:accent5>
        <a:srgbClr val="CEC597"/>
      </a:accent5>
      <a:accent6>
        <a:srgbClr val="E8B7B7"/>
      </a:accent6>
      <a:hlink>
        <a:srgbClr val="0000FF"/>
      </a:hlink>
      <a:folHlink>
        <a:srgbClr val="FF00FF"/>
      </a:folHlink>
    </a:clrScheme>
    <a:fontScheme name="新建 Microsoft PowerPoint 幻灯片">
      <a:majorFont>
        <a:latin typeface="Helvetica"/>
        <a:ea typeface="Helvetica"/>
        <a:cs typeface="Helvetica"/>
      </a:majorFont>
      <a:minorFont>
        <a:latin typeface="Calibri"/>
        <a:ea typeface="Calibri"/>
        <a:cs typeface="Calibri"/>
      </a:minorFont>
    </a:fontScheme>
    <a:fmtScheme name="新建 Microsoft PowerPoint 幻灯片">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Franklin Gothic Book" panose="020B0503020102020204"/>
            <a:ea typeface="Franklin Gothic Book" panose="020B0503020102020204"/>
            <a:cs typeface="Franklin Gothic Book" panose="020B0503020102020204"/>
            <a:sym typeface="Franklin Gothic Book" panose="020B05030201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3277</Words>
  <Application>WPS 演示</Application>
  <PresentationFormat/>
  <Paragraphs>278</Paragraphs>
  <Slides>43</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43</vt:i4>
      </vt:variant>
    </vt:vector>
  </HeadingPairs>
  <TitlesOfParts>
    <vt:vector size="55" baseType="lpstr">
      <vt:lpstr>Arial</vt:lpstr>
      <vt:lpstr>宋体</vt:lpstr>
      <vt:lpstr>Wingdings</vt:lpstr>
      <vt:lpstr>Franklin Gothic Book</vt:lpstr>
      <vt:lpstr>微软雅黑</vt:lpstr>
      <vt:lpstr>Wingdings</vt:lpstr>
      <vt:lpstr>Calibri</vt:lpstr>
      <vt:lpstr>Arial Unicode MS</vt:lpstr>
      <vt:lpstr>Times</vt:lpstr>
      <vt:lpstr>Times New Roman</vt:lpstr>
      <vt:lpstr>Songti SC Regular</vt:lpstr>
      <vt:lpstr>1_Office 主题​​</vt:lpstr>
      <vt:lpstr>PowerPoint 演示文稿</vt:lpstr>
      <vt:lpstr>PowerPoint 演示文稿</vt:lpstr>
      <vt:lpstr>讲师简介</vt:lpstr>
      <vt:lpstr>教育培训</vt:lpstr>
      <vt:lpstr>CISAW认证-电子数据取证方向</vt:lpstr>
      <vt:lpstr>电子数据取证分析师</vt:lpstr>
      <vt:lpstr>@online Talk 云中会</vt:lpstr>
      <vt:lpstr>CCFC计算机取证峰会</vt:lpstr>
      <vt:lpstr>校企共建</vt:lpstr>
      <vt:lpstr>校企共建</vt:lpstr>
      <vt:lpstr>PowerPoint 演示文稿</vt:lpstr>
      <vt:lpstr>登录地址</vt:lpstr>
      <vt:lpstr>登录界面</vt:lpstr>
      <vt:lpstr>学习取证基础 2.1</vt:lpstr>
      <vt:lpstr>完成2.1的37道题目，提交</vt:lpstr>
      <vt:lpstr>实验工具</vt:lpstr>
      <vt:lpstr>实验指导</vt:lpstr>
      <vt:lpstr>教学素材</vt:lpstr>
      <vt:lpstr>教学素材</vt:lpstr>
      <vt:lpstr>教学素材</vt:lpstr>
      <vt:lpstr>工具：取证大师和鉴证大师</vt:lpstr>
      <vt:lpstr>工具：Myhex和Winhex</vt:lpstr>
      <vt:lpstr>PowerPoint 演示文稿</vt:lpstr>
      <vt:lpstr>实验计划（四次）</vt:lpstr>
      <vt:lpstr>电子数据司法鉴定</vt:lpstr>
      <vt:lpstr>一个行为产生的痕迹</vt:lpstr>
      <vt:lpstr>一个行为产生的痕迹</vt:lpstr>
      <vt:lpstr>实验环境</vt:lpstr>
      <vt:lpstr>PowerPoint 演示文稿</vt:lpstr>
      <vt:lpstr>PowerPoint 演示文稿</vt:lpstr>
      <vt:lpstr>实验目标</vt:lpstr>
      <vt:lpstr>实验内容</vt:lpstr>
      <vt:lpstr>实验目标</vt:lpstr>
      <vt:lpstr>PowerPoint 演示文稿</vt:lpstr>
      <vt:lpstr>实验目标</vt:lpstr>
      <vt:lpstr>PowerPoint 演示文稿</vt:lpstr>
      <vt:lpstr>实验目标</vt:lpstr>
      <vt:lpstr>PowerPoint 演示文稿</vt:lpstr>
      <vt:lpstr>案件基本情况</vt:lpstr>
      <vt:lpstr>案件基本情况</vt:lpstr>
      <vt:lpstr>实验要求</vt:lpstr>
      <vt:lpstr>鉴定意见模版</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啊呜呼哀</cp:lastModifiedBy>
  <cp:revision>169</cp:revision>
  <dcterms:created xsi:type="dcterms:W3CDTF">2023-04-13T09:46:00Z</dcterms:created>
  <dcterms:modified xsi:type="dcterms:W3CDTF">2024-04-22T11:29:14Z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2052-12.1.0.16729</vt:lpwstr>
  </property>
  <property fmtid="{D5CDD505-2E9C-101B-9397-08002B2CF9AE}" pid="3" name="ICV">
    <vt:lpwstr>4CC85816A93048B8924B103A4A1ACE7A</vt:lpwstr>
  </property>
</Properties>
</file>